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58" r:id="rId4"/>
    <p:sldId id="260" r:id="rId5"/>
    <p:sldId id="261" r:id="rId6"/>
    <p:sldId id="278" r:id="rId7"/>
    <p:sldId id="266" r:id="rId8"/>
    <p:sldId id="276" r:id="rId9"/>
    <p:sldId id="273" r:id="rId10"/>
    <p:sldId id="279" r:id="rId11"/>
    <p:sldId id="274" r:id="rId12"/>
    <p:sldId id="267" r:id="rId13"/>
    <p:sldId id="268" r:id="rId14"/>
    <p:sldId id="282" r:id="rId15"/>
    <p:sldId id="280" r:id="rId16"/>
    <p:sldId id="270" r:id="rId1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8DD11-C152-46DF-88B6-5A276530CC53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587FCCA7-833B-45F4-8A3D-BAEC5A7747A1}">
      <dgm:prSet phldrT="[Текст]"/>
      <dgm:spPr/>
      <dgm:t>
        <a:bodyPr/>
        <a:lstStyle/>
        <a:p>
          <a:r>
            <a:rPr lang="ru-RU" b="1" dirty="0"/>
            <a:t>Исследование и применение технологии кон</a:t>
          </a:r>
          <a:r>
            <a:rPr lang="ru-RU" b="0" dirty="0"/>
            <a:t>т</a:t>
          </a:r>
          <a:r>
            <a:rPr lang="ru-RU" b="1" dirty="0"/>
            <a:t>ейнеризации</a:t>
          </a:r>
        </a:p>
      </dgm:t>
    </dgm:pt>
    <dgm:pt modelId="{7CB19849-A405-469C-8F5D-E4D021F56725}" type="parTrans" cxnId="{8E355411-163E-4104-A5AC-7FB8A34D4CE5}">
      <dgm:prSet/>
      <dgm:spPr/>
      <dgm:t>
        <a:bodyPr/>
        <a:lstStyle/>
        <a:p>
          <a:endParaRPr lang="ru-RU"/>
        </a:p>
      </dgm:t>
    </dgm:pt>
    <dgm:pt modelId="{B0FB4FB0-88BF-40AE-9F1A-0152F5BAF770}" type="sibTrans" cxnId="{8E355411-163E-4104-A5AC-7FB8A34D4CE5}">
      <dgm:prSet/>
      <dgm:spPr/>
      <dgm:t>
        <a:bodyPr/>
        <a:lstStyle/>
        <a:p>
          <a:endParaRPr lang="ru-RU"/>
        </a:p>
      </dgm:t>
    </dgm:pt>
    <dgm:pt modelId="{7F8B1271-792C-40D2-8086-BF40856E7998}">
      <dgm:prSet phldrT="[Текст]"/>
      <dgm:spPr/>
      <dgm:t>
        <a:bodyPr/>
        <a:lstStyle/>
        <a:p>
          <a:r>
            <a:rPr lang="ru-RU" b="1" dirty="0"/>
            <a:t>Реализация менеджера на </a:t>
          </a:r>
          <a:r>
            <a:rPr lang="en-US" b="1" dirty="0"/>
            <a:t>Unreal Engine 4</a:t>
          </a:r>
          <a:endParaRPr lang="ru-RU" b="1" dirty="0"/>
        </a:p>
      </dgm:t>
    </dgm:pt>
    <dgm:pt modelId="{4A074911-135C-4230-9764-9A1F9C01C6BA}" type="parTrans" cxnId="{37C6D404-04A1-4FDC-A10B-169B6B810466}">
      <dgm:prSet/>
      <dgm:spPr/>
      <dgm:t>
        <a:bodyPr/>
        <a:lstStyle/>
        <a:p>
          <a:endParaRPr lang="ru-RU"/>
        </a:p>
      </dgm:t>
    </dgm:pt>
    <dgm:pt modelId="{3DFCB87A-38D9-418B-A344-20087AE9FCAF}" type="sibTrans" cxnId="{37C6D404-04A1-4FDC-A10B-169B6B810466}">
      <dgm:prSet/>
      <dgm:spPr/>
      <dgm:t>
        <a:bodyPr/>
        <a:lstStyle/>
        <a:p>
          <a:endParaRPr lang="ru-RU"/>
        </a:p>
      </dgm:t>
    </dgm:pt>
    <dgm:pt modelId="{B666578C-3D20-4BF6-B7C6-6FC06ED4C442}">
      <dgm:prSet phldrT="[Текст]"/>
      <dgm:spPr/>
      <dgm:t>
        <a:bodyPr/>
        <a:lstStyle/>
        <a:p>
          <a:r>
            <a:rPr lang="ru-RU" b="1" dirty="0"/>
            <a:t>Реализация менеджера и демона на </a:t>
          </a:r>
          <a:r>
            <a:rPr lang="en-US" b="1" dirty="0"/>
            <a:t>C++ Boost.Asio</a:t>
          </a:r>
          <a:endParaRPr lang="ru-RU" b="1" dirty="0"/>
        </a:p>
      </dgm:t>
    </dgm:pt>
    <dgm:pt modelId="{143A9567-B82E-431F-8E7B-6E26458DCD3F}" type="parTrans" cxnId="{85C76A86-B071-42F5-AE63-0FF31E66B395}">
      <dgm:prSet/>
      <dgm:spPr/>
      <dgm:t>
        <a:bodyPr/>
        <a:lstStyle/>
        <a:p>
          <a:endParaRPr lang="ru-RU"/>
        </a:p>
      </dgm:t>
    </dgm:pt>
    <dgm:pt modelId="{F092B427-AF7F-4598-B2F3-A9F3D25C5D80}" type="sibTrans" cxnId="{85C76A86-B071-42F5-AE63-0FF31E66B395}">
      <dgm:prSet/>
      <dgm:spPr/>
      <dgm:t>
        <a:bodyPr/>
        <a:lstStyle/>
        <a:p>
          <a:endParaRPr lang="ru-RU"/>
        </a:p>
      </dgm:t>
    </dgm:pt>
    <dgm:pt modelId="{89DCA84B-FE92-4D59-948E-8807C86CA2F5}">
      <dgm:prSet phldrT="[Текст]"/>
      <dgm:spPr/>
      <dgm:t>
        <a:bodyPr/>
        <a:lstStyle/>
        <a:p>
          <a:r>
            <a:rPr lang="ru-RU" b="1" dirty="0"/>
            <a:t>Реализация сетевого взаимодействия клиента с менеджером</a:t>
          </a:r>
        </a:p>
      </dgm:t>
    </dgm:pt>
    <dgm:pt modelId="{43A03D4E-2566-4B18-AD92-FBE24A7AB821}" type="parTrans" cxnId="{E1894680-375B-43C9-AA06-8E3F4F96EF1E}">
      <dgm:prSet/>
      <dgm:spPr/>
      <dgm:t>
        <a:bodyPr/>
        <a:lstStyle/>
        <a:p>
          <a:endParaRPr lang="ru-RU"/>
        </a:p>
      </dgm:t>
    </dgm:pt>
    <dgm:pt modelId="{53EEE66C-2746-40A5-9E8A-CAB12A067168}" type="sibTrans" cxnId="{E1894680-375B-43C9-AA06-8E3F4F96EF1E}">
      <dgm:prSet/>
      <dgm:spPr/>
      <dgm:t>
        <a:bodyPr/>
        <a:lstStyle/>
        <a:p>
          <a:endParaRPr lang="ru-RU"/>
        </a:p>
      </dgm:t>
    </dgm:pt>
    <dgm:pt modelId="{5CE3FBF4-D666-40F1-A006-9870B95F29CA}">
      <dgm:prSet phldrT="[Текст]"/>
      <dgm:spPr/>
      <dgm:t>
        <a:bodyPr/>
        <a:lstStyle/>
        <a:p>
          <a:r>
            <a:rPr lang="ru-RU" b="1" dirty="0"/>
            <a:t>Реализация предоставления прав доступа на запуск выделенного сервера</a:t>
          </a:r>
        </a:p>
      </dgm:t>
    </dgm:pt>
    <dgm:pt modelId="{4E2F599B-744B-4507-898E-B355F364FC4B}" type="parTrans" cxnId="{278AF27E-0D80-4D63-A07B-81F3CE64DE76}">
      <dgm:prSet/>
      <dgm:spPr/>
      <dgm:t>
        <a:bodyPr/>
        <a:lstStyle/>
        <a:p>
          <a:endParaRPr lang="ru-RU"/>
        </a:p>
      </dgm:t>
    </dgm:pt>
    <dgm:pt modelId="{548207FB-D8E3-4DB9-8159-413E73D1C6AE}" type="sibTrans" cxnId="{278AF27E-0D80-4D63-A07B-81F3CE64DE76}">
      <dgm:prSet/>
      <dgm:spPr/>
      <dgm:t>
        <a:bodyPr/>
        <a:lstStyle/>
        <a:p>
          <a:endParaRPr lang="ru-RU"/>
        </a:p>
      </dgm:t>
    </dgm:pt>
    <dgm:pt modelId="{50FD5F7D-8114-41BB-B49E-47E485F6C70B}">
      <dgm:prSet phldrT="[Текст]"/>
      <dgm:spPr/>
      <dgm:t>
        <a:bodyPr/>
        <a:lstStyle/>
        <a:p>
          <a:r>
            <a:rPr lang="ru-RU" b="1" dirty="0"/>
            <a:t>Реализация предоставления прав доступа в автономном режиме</a:t>
          </a:r>
        </a:p>
      </dgm:t>
    </dgm:pt>
    <dgm:pt modelId="{4857932B-779A-4678-BD3A-574991B29E12}" type="parTrans" cxnId="{91EFEB4D-830D-4B9F-B2D3-52A44643F15D}">
      <dgm:prSet/>
      <dgm:spPr/>
      <dgm:t>
        <a:bodyPr/>
        <a:lstStyle/>
        <a:p>
          <a:endParaRPr lang="ru-RU"/>
        </a:p>
      </dgm:t>
    </dgm:pt>
    <dgm:pt modelId="{A04F8D98-DBCF-4BC4-A4EE-71E0F78524FD}" type="sibTrans" cxnId="{91EFEB4D-830D-4B9F-B2D3-52A44643F15D}">
      <dgm:prSet/>
      <dgm:spPr/>
      <dgm:t>
        <a:bodyPr/>
        <a:lstStyle/>
        <a:p>
          <a:endParaRPr lang="ru-RU"/>
        </a:p>
      </dgm:t>
    </dgm:pt>
    <dgm:pt modelId="{ACC8DFC0-FD2A-4F14-B82B-BBBEE0BB1EC4}">
      <dgm:prSet phldrT="[Текст]"/>
      <dgm:spPr/>
      <dgm:t>
        <a:bodyPr/>
        <a:lstStyle/>
        <a:p>
          <a:r>
            <a:rPr lang="ru-RU" b="1" dirty="0"/>
            <a:t>Реализация механизма мониторинга через </a:t>
          </a:r>
          <a:r>
            <a:rPr lang="en-US" b="1" dirty="0"/>
            <a:t>CLI (C++ </a:t>
          </a:r>
          <a:r>
            <a:rPr lang="ru-RU" b="1" dirty="0"/>
            <a:t>и </a:t>
          </a:r>
          <a:r>
            <a:rPr lang="en-US" b="1" dirty="0"/>
            <a:t>PDCurses)</a:t>
          </a:r>
          <a:endParaRPr lang="ru-RU" b="1" dirty="0"/>
        </a:p>
      </dgm:t>
    </dgm:pt>
    <dgm:pt modelId="{6BFDCCB3-76B0-4293-8966-2519DADCDB86}" type="parTrans" cxnId="{909B5748-0CFB-4440-B98A-5B832A83F7A0}">
      <dgm:prSet/>
      <dgm:spPr/>
      <dgm:t>
        <a:bodyPr/>
        <a:lstStyle/>
        <a:p>
          <a:endParaRPr lang="ru-RU"/>
        </a:p>
      </dgm:t>
    </dgm:pt>
    <dgm:pt modelId="{E0EB2AD7-D060-4C7A-806E-ED6F27E25F20}" type="sibTrans" cxnId="{909B5748-0CFB-4440-B98A-5B832A83F7A0}">
      <dgm:prSet/>
      <dgm:spPr/>
      <dgm:t>
        <a:bodyPr/>
        <a:lstStyle/>
        <a:p>
          <a:endParaRPr lang="ru-RU"/>
        </a:p>
      </dgm:t>
    </dgm:pt>
    <dgm:pt modelId="{211BD9FE-B376-4A95-9E34-CD6F281DC87D}">
      <dgm:prSet phldrT="[Текст]"/>
      <dgm:spPr/>
      <dgm:t>
        <a:bodyPr/>
        <a:lstStyle/>
        <a:p>
          <a:r>
            <a:rPr lang="ru-RU" b="1" dirty="0"/>
            <a:t>Проведения исследования в области сериализации сетевых пакетов</a:t>
          </a:r>
        </a:p>
      </dgm:t>
    </dgm:pt>
    <dgm:pt modelId="{DD05049D-2953-47C4-BBFC-20F3AE491839}" type="parTrans" cxnId="{25C1CB19-F307-4146-95CD-D3B1E72EDE6A}">
      <dgm:prSet/>
      <dgm:spPr/>
      <dgm:t>
        <a:bodyPr/>
        <a:lstStyle/>
        <a:p>
          <a:endParaRPr lang="ru-RU"/>
        </a:p>
      </dgm:t>
    </dgm:pt>
    <dgm:pt modelId="{F4BAD5F2-FABF-42FD-B5B3-606F0BDAB2CE}" type="sibTrans" cxnId="{25C1CB19-F307-4146-95CD-D3B1E72EDE6A}">
      <dgm:prSet/>
      <dgm:spPr/>
      <dgm:t>
        <a:bodyPr/>
        <a:lstStyle/>
        <a:p>
          <a:endParaRPr lang="ru-RU"/>
        </a:p>
      </dgm:t>
    </dgm:pt>
    <dgm:pt modelId="{65A6AE19-300F-40F4-ACD7-FDA152BE2F50}">
      <dgm:prSet phldrT="[Текст]"/>
      <dgm:spPr/>
      <dgm:t>
        <a:bodyPr/>
        <a:lstStyle/>
        <a:p>
          <a:r>
            <a:rPr lang="ru-RU" b="1" dirty="0"/>
            <a:t>Сборка компонентов системы под ОС </a:t>
          </a:r>
          <a:r>
            <a:rPr lang="en-US" b="1" dirty="0"/>
            <a:t>Linux-Debian</a:t>
          </a:r>
          <a:r>
            <a:rPr lang="ru-RU" b="1" dirty="0"/>
            <a:t> </a:t>
          </a:r>
        </a:p>
      </dgm:t>
    </dgm:pt>
    <dgm:pt modelId="{EBAC4EB2-76CF-4217-BC34-AD54A1B17992}" type="parTrans" cxnId="{6D45B8E5-BDA7-41D0-8EC5-410779163426}">
      <dgm:prSet/>
      <dgm:spPr/>
      <dgm:t>
        <a:bodyPr/>
        <a:lstStyle/>
        <a:p>
          <a:endParaRPr lang="ru-RU"/>
        </a:p>
      </dgm:t>
    </dgm:pt>
    <dgm:pt modelId="{EE6E9821-93DE-4D10-B36E-51F493EC3F1C}" type="sibTrans" cxnId="{6D45B8E5-BDA7-41D0-8EC5-410779163426}">
      <dgm:prSet/>
      <dgm:spPr/>
      <dgm:t>
        <a:bodyPr/>
        <a:lstStyle/>
        <a:p>
          <a:endParaRPr lang="ru-RU"/>
        </a:p>
      </dgm:t>
    </dgm:pt>
    <dgm:pt modelId="{F4F4B8C4-36ED-4F20-9540-3AE72D7B9493}" type="pres">
      <dgm:prSet presAssocID="{2DE8DD11-C152-46DF-88B6-5A276530CC53}" presName="diagram" presStyleCnt="0">
        <dgm:presLayoutVars>
          <dgm:dir/>
          <dgm:resizeHandles val="exact"/>
        </dgm:presLayoutVars>
      </dgm:prSet>
      <dgm:spPr/>
    </dgm:pt>
    <dgm:pt modelId="{362F3457-7787-43A5-968A-8E15EBA4C8D1}" type="pres">
      <dgm:prSet presAssocID="{587FCCA7-833B-45F4-8A3D-BAEC5A7747A1}" presName="node" presStyleLbl="node1" presStyleIdx="0" presStyleCnt="9">
        <dgm:presLayoutVars>
          <dgm:bulletEnabled val="1"/>
        </dgm:presLayoutVars>
      </dgm:prSet>
      <dgm:spPr/>
    </dgm:pt>
    <dgm:pt modelId="{D35295F2-ECF5-4C05-8D44-7219BAFCA66C}" type="pres">
      <dgm:prSet presAssocID="{B0FB4FB0-88BF-40AE-9F1A-0152F5BAF770}" presName="sibTrans" presStyleLbl="sibTrans2D1" presStyleIdx="0" presStyleCnt="8"/>
      <dgm:spPr/>
    </dgm:pt>
    <dgm:pt modelId="{1D5A534F-9BC7-4CD0-B490-D42C27174589}" type="pres">
      <dgm:prSet presAssocID="{B0FB4FB0-88BF-40AE-9F1A-0152F5BAF770}" presName="connectorText" presStyleLbl="sibTrans2D1" presStyleIdx="0" presStyleCnt="8"/>
      <dgm:spPr/>
    </dgm:pt>
    <dgm:pt modelId="{1E88CF3E-CAD0-4555-A2D2-7FEC49359CEA}" type="pres">
      <dgm:prSet presAssocID="{7F8B1271-792C-40D2-8086-BF40856E7998}" presName="node" presStyleLbl="node1" presStyleIdx="1" presStyleCnt="9">
        <dgm:presLayoutVars>
          <dgm:bulletEnabled val="1"/>
        </dgm:presLayoutVars>
      </dgm:prSet>
      <dgm:spPr/>
    </dgm:pt>
    <dgm:pt modelId="{8382ADE5-DF22-4E53-96E6-53EFF45BA8AF}" type="pres">
      <dgm:prSet presAssocID="{3DFCB87A-38D9-418B-A344-20087AE9FCAF}" presName="sibTrans" presStyleLbl="sibTrans2D1" presStyleIdx="1" presStyleCnt="8"/>
      <dgm:spPr/>
    </dgm:pt>
    <dgm:pt modelId="{C999DE17-30E2-4EF2-A21D-7576C07C6F49}" type="pres">
      <dgm:prSet presAssocID="{3DFCB87A-38D9-418B-A344-20087AE9FCAF}" presName="connectorText" presStyleLbl="sibTrans2D1" presStyleIdx="1" presStyleCnt="8"/>
      <dgm:spPr/>
    </dgm:pt>
    <dgm:pt modelId="{30D3A78E-9CF0-4812-8694-2242CE2AD72D}" type="pres">
      <dgm:prSet presAssocID="{B666578C-3D20-4BF6-B7C6-6FC06ED4C442}" presName="node" presStyleLbl="node1" presStyleIdx="2" presStyleCnt="9">
        <dgm:presLayoutVars>
          <dgm:bulletEnabled val="1"/>
        </dgm:presLayoutVars>
      </dgm:prSet>
      <dgm:spPr/>
    </dgm:pt>
    <dgm:pt modelId="{09FD2994-019D-4F82-9A96-4A701D997303}" type="pres">
      <dgm:prSet presAssocID="{F092B427-AF7F-4598-B2F3-A9F3D25C5D80}" presName="sibTrans" presStyleLbl="sibTrans2D1" presStyleIdx="2" presStyleCnt="8"/>
      <dgm:spPr/>
    </dgm:pt>
    <dgm:pt modelId="{F9145F04-20AD-49CE-A155-8BD966A86C61}" type="pres">
      <dgm:prSet presAssocID="{F092B427-AF7F-4598-B2F3-A9F3D25C5D80}" presName="connectorText" presStyleLbl="sibTrans2D1" presStyleIdx="2" presStyleCnt="8"/>
      <dgm:spPr/>
    </dgm:pt>
    <dgm:pt modelId="{51B4848A-81E1-4CB8-A505-77D5A2D976F6}" type="pres">
      <dgm:prSet presAssocID="{89DCA84B-FE92-4D59-948E-8807C86CA2F5}" presName="node" presStyleLbl="node1" presStyleIdx="3" presStyleCnt="9">
        <dgm:presLayoutVars>
          <dgm:bulletEnabled val="1"/>
        </dgm:presLayoutVars>
      </dgm:prSet>
      <dgm:spPr/>
    </dgm:pt>
    <dgm:pt modelId="{86CA70CE-4E6E-4832-85BF-D8D061AE5013}" type="pres">
      <dgm:prSet presAssocID="{53EEE66C-2746-40A5-9E8A-CAB12A067168}" presName="sibTrans" presStyleLbl="sibTrans2D1" presStyleIdx="3" presStyleCnt="8"/>
      <dgm:spPr/>
    </dgm:pt>
    <dgm:pt modelId="{5B4CA673-F30F-4048-8AB2-534CD8D8C2DE}" type="pres">
      <dgm:prSet presAssocID="{53EEE66C-2746-40A5-9E8A-CAB12A067168}" presName="connectorText" presStyleLbl="sibTrans2D1" presStyleIdx="3" presStyleCnt="8"/>
      <dgm:spPr/>
    </dgm:pt>
    <dgm:pt modelId="{F18508EF-B325-46CE-B4B0-3F64EBF0F407}" type="pres">
      <dgm:prSet presAssocID="{5CE3FBF4-D666-40F1-A006-9870B95F29CA}" presName="node" presStyleLbl="node1" presStyleIdx="4" presStyleCnt="9">
        <dgm:presLayoutVars>
          <dgm:bulletEnabled val="1"/>
        </dgm:presLayoutVars>
      </dgm:prSet>
      <dgm:spPr/>
    </dgm:pt>
    <dgm:pt modelId="{12436C83-BD42-4B33-8B86-9D02A0612505}" type="pres">
      <dgm:prSet presAssocID="{548207FB-D8E3-4DB9-8159-413E73D1C6AE}" presName="sibTrans" presStyleLbl="sibTrans2D1" presStyleIdx="4" presStyleCnt="8"/>
      <dgm:spPr/>
    </dgm:pt>
    <dgm:pt modelId="{2B6760F6-0C6A-44A6-AE6C-6B281E1C1770}" type="pres">
      <dgm:prSet presAssocID="{548207FB-D8E3-4DB9-8159-413E73D1C6AE}" presName="connectorText" presStyleLbl="sibTrans2D1" presStyleIdx="4" presStyleCnt="8"/>
      <dgm:spPr/>
    </dgm:pt>
    <dgm:pt modelId="{C93AECF5-1267-4C95-8754-A1602D0EAB2B}" type="pres">
      <dgm:prSet presAssocID="{50FD5F7D-8114-41BB-B49E-47E485F6C70B}" presName="node" presStyleLbl="node1" presStyleIdx="5" presStyleCnt="9">
        <dgm:presLayoutVars>
          <dgm:bulletEnabled val="1"/>
        </dgm:presLayoutVars>
      </dgm:prSet>
      <dgm:spPr/>
    </dgm:pt>
    <dgm:pt modelId="{E878F333-8819-4CEE-ACB8-1F850C309850}" type="pres">
      <dgm:prSet presAssocID="{A04F8D98-DBCF-4BC4-A4EE-71E0F78524FD}" presName="sibTrans" presStyleLbl="sibTrans2D1" presStyleIdx="5" presStyleCnt="8"/>
      <dgm:spPr/>
    </dgm:pt>
    <dgm:pt modelId="{EC9F2603-B5A3-40B4-9914-5BF2906C7FE0}" type="pres">
      <dgm:prSet presAssocID="{A04F8D98-DBCF-4BC4-A4EE-71E0F78524FD}" presName="connectorText" presStyleLbl="sibTrans2D1" presStyleIdx="5" presStyleCnt="8"/>
      <dgm:spPr/>
    </dgm:pt>
    <dgm:pt modelId="{A9BCEE7B-0FB0-48EB-BF8F-7F2791D78B41}" type="pres">
      <dgm:prSet presAssocID="{ACC8DFC0-FD2A-4F14-B82B-BBBEE0BB1EC4}" presName="node" presStyleLbl="node1" presStyleIdx="6" presStyleCnt="9">
        <dgm:presLayoutVars>
          <dgm:bulletEnabled val="1"/>
        </dgm:presLayoutVars>
      </dgm:prSet>
      <dgm:spPr/>
    </dgm:pt>
    <dgm:pt modelId="{707F765D-8D8E-4011-9973-67B863A9827C}" type="pres">
      <dgm:prSet presAssocID="{E0EB2AD7-D060-4C7A-806E-ED6F27E25F20}" presName="sibTrans" presStyleLbl="sibTrans2D1" presStyleIdx="6" presStyleCnt="8"/>
      <dgm:spPr/>
    </dgm:pt>
    <dgm:pt modelId="{A89979BA-D980-4C80-8C37-0F4CACACD675}" type="pres">
      <dgm:prSet presAssocID="{E0EB2AD7-D060-4C7A-806E-ED6F27E25F20}" presName="connectorText" presStyleLbl="sibTrans2D1" presStyleIdx="6" presStyleCnt="8"/>
      <dgm:spPr/>
    </dgm:pt>
    <dgm:pt modelId="{F22CA137-AEBF-42B7-94DD-212FC9BC6F26}" type="pres">
      <dgm:prSet presAssocID="{211BD9FE-B376-4A95-9E34-CD6F281DC87D}" presName="node" presStyleLbl="node1" presStyleIdx="7" presStyleCnt="9">
        <dgm:presLayoutVars>
          <dgm:bulletEnabled val="1"/>
        </dgm:presLayoutVars>
      </dgm:prSet>
      <dgm:spPr/>
    </dgm:pt>
    <dgm:pt modelId="{B761CBCF-7FDD-4D1C-9741-84EA7A5BC866}" type="pres">
      <dgm:prSet presAssocID="{F4BAD5F2-FABF-42FD-B5B3-606F0BDAB2CE}" presName="sibTrans" presStyleLbl="sibTrans2D1" presStyleIdx="7" presStyleCnt="8"/>
      <dgm:spPr/>
    </dgm:pt>
    <dgm:pt modelId="{73F9D61E-BBD0-45CD-95A9-045DDFC8BC19}" type="pres">
      <dgm:prSet presAssocID="{F4BAD5F2-FABF-42FD-B5B3-606F0BDAB2CE}" presName="connectorText" presStyleLbl="sibTrans2D1" presStyleIdx="7" presStyleCnt="8"/>
      <dgm:spPr/>
    </dgm:pt>
    <dgm:pt modelId="{FCAF73FA-4A28-4419-BAAA-BE8843E2D12F}" type="pres">
      <dgm:prSet presAssocID="{65A6AE19-300F-40F4-ACD7-FDA152BE2F50}" presName="node" presStyleLbl="node1" presStyleIdx="8" presStyleCnt="9">
        <dgm:presLayoutVars>
          <dgm:bulletEnabled val="1"/>
        </dgm:presLayoutVars>
      </dgm:prSet>
      <dgm:spPr/>
    </dgm:pt>
  </dgm:ptLst>
  <dgm:cxnLst>
    <dgm:cxn modelId="{BAAC9B00-FAEF-4228-82C6-CD6ABBB02A63}" type="presOf" srcId="{548207FB-D8E3-4DB9-8159-413E73D1C6AE}" destId="{12436C83-BD42-4B33-8B86-9D02A0612505}" srcOrd="0" destOrd="0" presId="urn:microsoft.com/office/officeart/2005/8/layout/process5"/>
    <dgm:cxn modelId="{75E9EE00-E12D-4A2B-BC77-8691B1922B3B}" type="presOf" srcId="{211BD9FE-B376-4A95-9E34-CD6F281DC87D}" destId="{F22CA137-AEBF-42B7-94DD-212FC9BC6F26}" srcOrd="0" destOrd="0" presId="urn:microsoft.com/office/officeart/2005/8/layout/process5"/>
    <dgm:cxn modelId="{37C6D404-04A1-4FDC-A10B-169B6B810466}" srcId="{2DE8DD11-C152-46DF-88B6-5A276530CC53}" destId="{7F8B1271-792C-40D2-8086-BF40856E7998}" srcOrd="1" destOrd="0" parTransId="{4A074911-135C-4230-9764-9A1F9C01C6BA}" sibTransId="{3DFCB87A-38D9-418B-A344-20087AE9FCAF}"/>
    <dgm:cxn modelId="{8E355411-163E-4104-A5AC-7FB8A34D4CE5}" srcId="{2DE8DD11-C152-46DF-88B6-5A276530CC53}" destId="{587FCCA7-833B-45F4-8A3D-BAEC5A7747A1}" srcOrd="0" destOrd="0" parTransId="{7CB19849-A405-469C-8F5D-E4D021F56725}" sibTransId="{B0FB4FB0-88BF-40AE-9F1A-0152F5BAF770}"/>
    <dgm:cxn modelId="{A0521615-3321-4E69-97DE-CF4DFB03CDA0}" type="presOf" srcId="{ACC8DFC0-FD2A-4F14-B82B-BBBEE0BB1EC4}" destId="{A9BCEE7B-0FB0-48EB-BF8F-7F2791D78B41}" srcOrd="0" destOrd="0" presId="urn:microsoft.com/office/officeart/2005/8/layout/process5"/>
    <dgm:cxn modelId="{25C1CB19-F307-4146-95CD-D3B1E72EDE6A}" srcId="{2DE8DD11-C152-46DF-88B6-5A276530CC53}" destId="{211BD9FE-B376-4A95-9E34-CD6F281DC87D}" srcOrd="7" destOrd="0" parTransId="{DD05049D-2953-47C4-BBFC-20F3AE491839}" sibTransId="{F4BAD5F2-FABF-42FD-B5B3-606F0BDAB2CE}"/>
    <dgm:cxn modelId="{9F4C721D-B30A-47CA-B85F-B82593D83452}" type="presOf" srcId="{89DCA84B-FE92-4D59-948E-8807C86CA2F5}" destId="{51B4848A-81E1-4CB8-A505-77D5A2D976F6}" srcOrd="0" destOrd="0" presId="urn:microsoft.com/office/officeart/2005/8/layout/process5"/>
    <dgm:cxn modelId="{E014B81E-EE3E-4774-90BE-A684296DD0BE}" type="presOf" srcId="{3DFCB87A-38D9-418B-A344-20087AE9FCAF}" destId="{C999DE17-30E2-4EF2-A21D-7576C07C6F49}" srcOrd="1" destOrd="0" presId="urn:microsoft.com/office/officeart/2005/8/layout/process5"/>
    <dgm:cxn modelId="{019C6220-D950-4203-B377-FF20F84E0791}" type="presOf" srcId="{A04F8D98-DBCF-4BC4-A4EE-71E0F78524FD}" destId="{E878F333-8819-4CEE-ACB8-1F850C309850}" srcOrd="0" destOrd="0" presId="urn:microsoft.com/office/officeart/2005/8/layout/process5"/>
    <dgm:cxn modelId="{690D6826-C464-4067-999E-5B9B0F26B281}" type="presOf" srcId="{53EEE66C-2746-40A5-9E8A-CAB12A067168}" destId="{86CA70CE-4E6E-4832-85BF-D8D061AE5013}" srcOrd="0" destOrd="0" presId="urn:microsoft.com/office/officeart/2005/8/layout/process5"/>
    <dgm:cxn modelId="{01C33736-59CA-472E-A468-C10D44A19DB3}" type="presOf" srcId="{2DE8DD11-C152-46DF-88B6-5A276530CC53}" destId="{F4F4B8C4-36ED-4F20-9540-3AE72D7B9493}" srcOrd="0" destOrd="0" presId="urn:microsoft.com/office/officeart/2005/8/layout/process5"/>
    <dgm:cxn modelId="{B08A375D-8996-4A91-B6B8-7F81FA3FF474}" type="presOf" srcId="{F092B427-AF7F-4598-B2F3-A9F3D25C5D80}" destId="{09FD2994-019D-4F82-9A96-4A701D997303}" srcOrd="0" destOrd="0" presId="urn:microsoft.com/office/officeart/2005/8/layout/process5"/>
    <dgm:cxn modelId="{4E0C2663-0495-4C73-9E29-B78AEA8AA15E}" type="presOf" srcId="{A04F8D98-DBCF-4BC4-A4EE-71E0F78524FD}" destId="{EC9F2603-B5A3-40B4-9914-5BF2906C7FE0}" srcOrd="1" destOrd="0" presId="urn:microsoft.com/office/officeart/2005/8/layout/process5"/>
    <dgm:cxn modelId="{11D63247-4728-421A-9001-9D2531663585}" type="presOf" srcId="{B0FB4FB0-88BF-40AE-9F1A-0152F5BAF770}" destId="{1D5A534F-9BC7-4CD0-B490-D42C27174589}" srcOrd="1" destOrd="0" presId="urn:microsoft.com/office/officeart/2005/8/layout/process5"/>
    <dgm:cxn modelId="{909B5748-0CFB-4440-B98A-5B832A83F7A0}" srcId="{2DE8DD11-C152-46DF-88B6-5A276530CC53}" destId="{ACC8DFC0-FD2A-4F14-B82B-BBBEE0BB1EC4}" srcOrd="6" destOrd="0" parTransId="{6BFDCCB3-76B0-4293-8966-2519DADCDB86}" sibTransId="{E0EB2AD7-D060-4C7A-806E-ED6F27E25F20}"/>
    <dgm:cxn modelId="{91EFEB4D-830D-4B9F-B2D3-52A44643F15D}" srcId="{2DE8DD11-C152-46DF-88B6-5A276530CC53}" destId="{50FD5F7D-8114-41BB-B49E-47E485F6C70B}" srcOrd="5" destOrd="0" parTransId="{4857932B-779A-4678-BD3A-574991B29E12}" sibTransId="{A04F8D98-DBCF-4BC4-A4EE-71E0F78524FD}"/>
    <dgm:cxn modelId="{E09F976F-464E-496B-B197-5E3FD552FBEF}" type="presOf" srcId="{B666578C-3D20-4BF6-B7C6-6FC06ED4C442}" destId="{30D3A78E-9CF0-4812-8694-2242CE2AD72D}" srcOrd="0" destOrd="0" presId="urn:microsoft.com/office/officeart/2005/8/layout/process5"/>
    <dgm:cxn modelId="{9B313450-736E-4F8B-A065-0F37BDDB586D}" type="presOf" srcId="{E0EB2AD7-D060-4C7A-806E-ED6F27E25F20}" destId="{707F765D-8D8E-4011-9973-67B863A9827C}" srcOrd="0" destOrd="0" presId="urn:microsoft.com/office/officeart/2005/8/layout/process5"/>
    <dgm:cxn modelId="{278AF27E-0D80-4D63-A07B-81F3CE64DE76}" srcId="{2DE8DD11-C152-46DF-88B6-5A276530CC53}" destId="{5CE3FBF4-D666-40F1-A006-9870B95F29CA}" srcOrd="4" destOrd="0" parTransId="{4E2F599B-744B-4507-898E-B355F364FC4B}" sibTransId="{548207FB-D8E3-4DB9-8159-413E73D1C6AE}"/>
    <dgm:cxn modelId="{E1894680-375B-43C9-AA06-8E3F4F96EF1E}" srcId="{2DE8DD11-C152-46DF-88B6-5A276530CC53}" destId="{89DCA84B-FE92-4D59-948E-8807C86CA2F5}" srcOrd="3" destOrd="0" parTransId="{43A03D4E-2566-4B18-AD92-FBE24A7AB821}" sibTransId="{53EEE66C-2746-40A5-9E8A-CAB12A067168}"/>
    <dgm:cxn modelId="{9EC34183-BB87-4DDB-BF1A-D289931A8FE8}" type="presOf" srcId="{587FCCA7-833B-45F4-8A3D-BAEC5A7747A1}" destId="{362F3457-7787-43A5-968A-8E15EBA4C8D1}" srcOrd="0" destOrd="0" presId="urn:microsoft.com/office/officeart/2005/8/layout/process5"/>
    <dgm:cxn modelId="{85C76A86-B071-42F5-AE63-0FF31E66B395}" srcId="{2DE8DD11-C152-46DF-88B6-5A276530CC53}" destId="{B666578C-3D20-4BF6-B7C6-6FC06ED4C442}" srcOrd="2" destOrd="0" parTransId="{143A9567-B82E-431F-8E7B-6E26458DCD3F}" sibTransId="{F092B427-AF7F-4598-B2F3-A9F3D25C5D80}"/>
    <dgm:cxn modelId="{012DB886-C4CC-4AAB-B8D2-6F94F206AC76}" type="presOf" srcId="{65A6AE19-300F-40F4-ACD7-FDA152BE2F50}" destId="{FCAF73FA-4A28-4419-BAAA-BE8843E2D12F}" srcOrd="0" destOrd="0" presId="urn:microsoft.com/office/officeart/2005/8/layout/process5"/>
    <dgm:cxn modelId="{E9ED268A-C5ED-44E5-AD4E-DEF165EA17C5}" type="presOf" srcId="{5CE3FBF4-D666-40F1-A006-9870B95F29CA}" destId="{F18508EF-B325-46CE-B4B0-3F64EBF0F407}" srcOrd="0" destOrd="0" presId="urn:microsoft.com/office/officeart/2005/8/layout/process5"/>
    <dgm:cxn modelId="{80B0D98A-8143-4F49-A22C-C2512D03B19B}" type="presOf" srcId="{F4BAD5F2-FABF-42FD-B5B3-606F0BDAB2CE}" destId="{73F9D61E-BBD0-45CD-95A9-045DDFC8BC19}" srcOrd="1" destOrd="0" presId="urn:microsoft.com/office/officeart/2005/8/layout/process5"/>
    <dgm:cxn modelId="{213F2698-AC8F-4F0E-B716-02BD355B89EC}" type="presOf" srcId="{3DFCB87A-38D9-418B-A344-20087AE9FCAF}" destId="{8382ADE5-DF22-4E53-96E6-53EFF45BA8AF}" srcOrd="0" destOrd="0" presId="urn:microsoft.com/office/officeart/2005/8/layout/process5"/>
    <dgm:cxn modelId="{0F59E9AA-1CC9-41C1-8FE6-F3F862CD1965}" type="presOf" srcId="{F4BAD5F2-FABF-42FD-B5B3-606F0BDAB2CE}" destId="{B761CBCF-7FDD-4D1C-9741-84EA7A5BC866}" srcOrd="0" destOrd="0" presId="urn:microsoft.com/office/officeart/2005/8/layout/process5"/>
    <dgm:cxn modelId="{1B0DD1AD-5006-4CD3-ABE4-F581C4990B13}" type="presOf" srcId="{7F8B1271-792C-40D2-8086-BF40856E7998}" destId="{1E88CF3E-CAD0-4555-A2D2-7FEC49359CEA}" srcOrd="0" destOrd="0" presId="urn:microsoft.com/office/officeart/2005/8/layout/process5"/>
    <dgm:cxn modelId="{9FFDCCB7-AD0B-432B-A6D2-5D0BC58D5909}" type="presOf" srcId="{F092B427-AF7F-4598-B2F3-A9F3D25C5D80}" destId="{F9145F04-20AD-49CE-A155-8BD966A86C61}" srcOrd="1" destOrd="0" presId="urn:microsoft.com/office/officeart/2005/8/layout/process5"/>
    <dgm:cxn modelId="{9C56F3BE-2604-4571-81AB-51AA336F1842}" type="presOf" srcId="{B0FB4FB0-88BF-40AE-9F1A-0152F5BAF770}" destId="{D35295F2-ECF5-4C05-8D44-7219BAFCA66C}" srcOrd="0" destOrd="0" presId="urn:microsoft.com/office/officeart/2005/8/layout/process5"/>
    <dgm:cxn modelId="{DB6337D0-D89E-4FC2-976A-253B3A056BA2}" type="presOf" srcId="{548207FB-D8E3-4DB9-8159-413E73D1C6AE}" destId="{2B6760F6-0C6A-44A6-AE6C-6B281E1C1770}" srcOrd="1" destOrd="0" presId="urn:microsoft.com/office/officeart/2005/8/layout/process5"/>
    <dgm:cxn modelId="{6D45B8E5-BDA7-41D0-8EC5-410779163426}" srcId="{2DE8DD11-C152-46DF-88B6-5A276530CC53}" destId="{65A6AE19-300F-40F4-ACD7-FDA152BE2F50}" srcOrd="8" destOrd="0" parTransId="{EBAC4EB2-76CF-4217-BC34-AD54A1B17992}" sibTransId="{EE6E9821-93DE-4D10-B36E-51F493EC3F1C}"/>
    <dgm:cxn modelId="{3C6A94EA-E335-4877-A176-75A63CC6BAC7}" type="presOf" srcId="{53EEE66C-2746-40A5-9E8A-CAB12A067168}" destId="{5B4CA673-F30F-4048-8AB2-534CD8D8C2DE}" srcOrd="1" destOrd="0" presId="urn:microsoft.com/office/officeart/2005/8/layout/process5"/>
    <dgm:cxn modelId="{9E9196FD-24A3-4171-AB63-0B2166149418}" type="presOf" srcId="{E0EB2AD7-D060-4C7A-806E-ED6F27E25F20}" destId="{A89979BA-D980-4C80-8C37-0F4CACACD675}" srcOrd="1" destOrd="0" presId="urn:microsoft.com/office/officeart/2005/8/layout/process5"/>
    <dgm:cxn modelId="{B72210FE-CAA3-4315-9412-7A90E6ACBB20}" type="presOf" srcId="{50FD5F7D-8114-41BB-B49E-47E485F6C70B}" destId="{C93AECF5-1267-4C95-8754-A1602D0EAB2B}" srcOrd="0" destOrd="0" presId="urn:microsoft.com/office/officeart/2005/8/layout/process5"/>
    <dgm:cxn modelId="{C220E352-4ADF-4810-916F-DABF084BA657}" type="presParOf" srcId="{F4F4B8C4-36ED-4F20-9540-3AE72D7B9493}" destId="{362F3457-7787-43A5-968A-8E15EBA4C8D1}" srcOrd="0" destOrd="0" presId="urn:microsoft.com/office/officeart/2005/8/layout/process5"/>
    <dgm:cxn modelId="{841CFE78-09D9-42D0-9904-37D6340F91BE}" type="presParOf" srcId="{F4F4B8C4-36ED-4F20-9540-3AE72D7B9493}" destId="{D35295F2-ECF5-4C05-8D44-7219BAFCA66C}" srcOrd="1" destOrd="0" presId="urn:microsoft.com/office/officeart/2005/8/layout/process5"/>
    <dgm:cxn modelId="{4EA6309B-12A9-46D6-A19B-1310B26590FD}" type="presParOf" srcId="{D35295F2-ECF5-4C05-8D44-7219BAFCA66C}" destId="{1D5A534F-9BC7-4CD0-B490-D42C27174589}" srcOrd="0" destOrd="0" presId="urn:microsoft.com/office/officeart/2005/8/layout/process5"/>
    <dgm:cxn modelId="{78459BB8-6474-4C05-B85B-FB0EB66F621D}" type="presParOf" srcId="{F4F4B8C4-36ED-4F20-9540-3AE72D7B9493}" destId="{1E88CF3E-CAD0-4555-A2D2-7FEC49359CEA}" srcOrd="2" destOrd="0" presId="urn:microsoft.com/office/officeart/2005/8/layout/process5"/>
    <dgm:cxn modelId="{63A0416E-B62B-49AC-8A2A-97353F85AD01}" type="presParOf" srcId="{F4F4B8C4-36ED-4F20-9540-3AE72D7B9493}" destId="{8382ADE5-DF22-4E53-96E6-53EFF45BA8AF}" srcOrd="3" destOrd="0" presId="urn:microsoft.com/office/officeart/2005/8/layout/process5"/>
    <dgm:cxn modelId="{867A5AF5-5232-4264-8CD4-7B8143477A7C}" type="presParOf" srcId="{8382ADE5-DF22-4E53-96E6-53EFF45BA8AF}" destId="{C999DE17-30E2-4EF2-A21D-7576C07C6F49}" srcOrd="0" destOrd="0" presId="urn:microsoft.com/office/officeart/2005/8/layout/process5"/>
    <dgm:cxn modelId="{652D3229-0F62-4113-8E8E-C458414E8D48}" type="presParOf" srcId="{F4F4B8C4-36ED-4F20-9540-3AE72D7B9493}" destId="{30D3A78E-9CF0-4812-8694-2242CE2AD72D}" srcOrd="4" destOrd="0" presId="urn:microsoft.com/office/officeart/2005/8/layout/process5"/>
    <dgm:cxn modelId="{B51104FB-CC16-47DF-AFEB-793D97B098F8}" type="presParOf" srcId="{F4F4B8C4-36ED-4F20-9540-3AE72D7B9493}" destId="{09FD2994-019D-4F82-9A96-4A701D997303}" srcOrd="5" destOrd="0" presId="urn:microsoft.com/office/officeart/2005/8/layout/process5"/>
    <dgm:cxn modelId="{1FBF07E1-72F5-4993-9E1D-08F55E5B34A9}" type="presParOf" srcId="{09FD2994-019D-4F82-9A96-4A701D997303}" destId="{F9145F04-20AD-49CE-A155-8BD966A86C61}" srcOrd="0" destOrd="0" presId="urn:microsoft.com/office/officeart/2005/8/layout/process5"/>
    <dgm:cxn modelId="{D2290E04-29CB-4492-8B2B-3841A0DCD027}" type="presParOf" srcId="{F4F4B8C4-36ED-4F20-9540-3AE72D7B9493}" destId="{51B4848A-81E1-4CB8-A505-77D5A2D976F6}" srcOrd="6" destOrd="0" presId="urn:microsoft.com/office/officeart/2005/8/layout/process5"/>
    <dgm:cxn modelId="{73216533-F07F-427E-934B-0F0E36E4DF0B}" type="presParOf" srcId="{F4F4B8C4-36ED-4F20-9540-3AE72D7B9493}" destId="{86CA70CE-4E6E-4832-85BF-D8D061AE5013}" srcOrd="7" destOrd="0" presId="urn:microsoft.com/office/officeart/2005/8/layout/process5"/>
    <dgm:cxn modelId="{F85649F4-8075-41D1-9221-5DC4A5CAD526}" type="presParOf" srcId="{86CA70CE-4E6E-4832-85BF-D8D061AE5013}" destId="{5B4CA673-F30F-4048-8AB2-534CD8D8C2DE}" srcOrd="0" destOrd="0" presId="urn:microsoft.com/office/officeart/2005/8/layout/process5"/>
    <dgm:cxn modelId="{350A8E5E-DDB8-45D3-A892-34EA0FFFD19F}" type="presParOf" srcId="{F4F4B8C4-36ED-4F20-9540-3AE72D7B9493}" destId="{F18508EF-B325-46CE-B4B0-3F64EBF0F407}" srcOrd="8" destOrd="0" presId="urn:microsoft.com/office/officeart/2005/8/layout/process5"/>
    <dgm:cxn modelId="{37A369E1-98F8-4284-BE16-E578A4A3E018}" type="presParOf" srcId="{F4F4B8C4-36ED-4F20-9540-3AE72D7B9493}" destId="{12436C83-BD42-4B33-8B86-9D02A0612505}" srcOrd="9" destOrd="0" presId="urn:microsoft.com/office/officeart/2005/8/layout/process5"/>
    <dgm:cxn modelId="{A198055D-BB9A-415F-A153-311338754D46}" type="presParOf" srcId="{12436C83-BD42-4B33-8B86-9D02A0612505}" destId="{2B6760F6-0C6A-44A6-AE6C-6B281E1C1770}" srcOrd="0" destOrd="0" presId="urn:microsoft.com/office/officeart/2005/8/layout/process5"/>
    <dgm:cxn modelId="{7E7FDF00-5706-42BC-9D61-1963270D37E3}" type="presParOf" srcId="{F4F4B8C4-36ED-4F20-9540-3AE72D7B9493}" destId="{C93AECF5-1267-4C95-8754-A1602D0EAB2B}" srcOrd="10" destOrd="0" presId="urn:microsoft.com/office/officeart/2005/8/layout/process5"/>
    <dgm:cxn modelId="{01CB4D2D-F0D6-41B0-AFFE-A7EF470C72A1}" type="presParOf" srcId="{F4F4B8C4-36ED-4F20-9540-3AE72D7B9493}" destId="{E878F333-8819-4CEE-ACB8-1F850C309850}" srcOrd="11" destOrd="0" presId="urn:microsoft.com/office/officeart/2005/8/layout/process5"/>
    <dgm:cxn modelId="{CA2DAAB6-08D7-4192-8FD8-DE3D56D25E8A}" type="presParOf" srcId="{E878F333-8819-4CEE-ACB8-1F850C309850}" destId="{EC9F2603-B5A3-40B4-9914-5BF2906C7FE0}" srcOrd="0" destOrd="0" presId="urn:microsoft.com/office/officeart/2005/8/layout/process5"/>
    <dgm:cxn modelId="{56C6B54D-ABCB-4B15-A0C2-5F093C4FF1DA}" type="presParOf" srcId="{F4F4B8C4-36ED-4F20-9540-3AE72D7B9493}" destId="{A9BCEE7B-0FB0-48EB-BF8F-7F2791D78B41}" srcOrd="12" destOrd="0" presId="urn:microsoft.com/office/officeart/2005/8/layout/process5"/>
    <dgm:cxn modelId="{4809BD3C-DE7E-4AEC-BE94-E84386ED200B}" type="presParOf" srcId="{F4F4B8C4-36ED-4F20-9540-3AE72D7B9493}" destId="{707F765D-8D8E-4011-9973-67B863A9827C}" srcOrd="13" destOrd="0" presId="urn:microsoft.com/office/officeart/2005/8/layout/process5"/>
    <dgm:cxn modelId="{9725816D-F8B5-4A99-942D-F2C98D36F7BD}" type="presParOf" srcId="{707F765D-8D8E-4011-9973-67B863A9827C}" destId="{A89979BA-D980-4C80-8C37-0F4CACACD675}" srcOrd="0" destOrd="0" presId="urn:microsoft.com/office/officeart/2005/8/layout/process5"/>
    <dgm:cxn modelId="{C71FC8F0-F4C7-4E9E-9FB1-C798323DA564}" type="presParOf" srcId="{F4F4B8C4-36ED-4F20-9540-3AE72D7B9493}" destId="{F22CA137-AEBF-42B7-94DD-212FC9BC6F26}" srcOrd="14" destOrd="0" presId="urn:microsoft.com/office/officeart/2005/8/layout/process5"/>
    <dgm:cxn modelId="{A86C6C48-6E1B-44D4-AF9B-2890181AAC66}" type="presParOf" srcId="{F4F4B8C4-36ED-4F20-9540-3AE72D7B9493}" destId="{B761CBCF-7FDD-4D1C-9741-84EA7A5BC866}" srcOrd="15" destOrd="0" presId="urn:microsoft.com/office/officeart/2005/8/layout/process5"/>
    <dgm:cxn modelId="{E104EA02-8207-4E41-A39D-4B4981034522}" type="presParOf" srcId="{B761CBCF-7FDD-4D1C-9741-84EA7A5BC866}" destId="{73F9D61E-BBD0-45CD-95A9-045DDFC8BC19}" srcOrd="0" destOrd="0" presId="urn:microsoft.com/office/officeart/2005/8/layout/process5"/>
    <dgm:cxn modelId="{B999A359-F21D-4320-9850-CEBA3467A849}" type="presParOf" srcId="{F4F4B8C4-36ED-4F20-9540-3AE72D7B9493}" destId="{FCAF73FA-4A28-4419-BAAA-BE8843E2D12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3457-7787-43A5-968A-8E15EBA4C8D1}">
      <dsp:nvSpPr>
        <dsp:cNvPr id="0" name=""/>
        <dsp:cNvSpPr/>
      </dsp:nvSpPr>
      <dsp:spPr>
        <a:xfrm>
          <a:off x="145010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Исследование и применение технологии кон</a:t>
          </a:r>
          <a:r>
            <a:rPr lang="ru-RU" sz="700" b="0" kern="1200" dirty="0"/>
            <a:t>т</a:t>
          </a:r>
          <a:r>
            <a:rPr lang="ru-RU" sz="700" b="1" kern="1200" dirty="0"/>
            <a:t>ейнеризации</a:t>
          </a:r>
        </a:p>
      </dsp:txBody>
      <dsp:txXfrm>
        <a:off x="161993" y="17942"/>
        <a:ext cx="932449" cy="545883"/>
      </dsp:txXfrm>
    </dsp:sp>
    <dsp:sp modelId="{D35295F2-ECF5-4C05-8D44-7219BAFCA66C}">
      <dsp:nvSpPr>
        <dsp:cNvPr id="0" name=""/>
        <dsp:cNvSpPr/>
      </dsp:nvSpPr>
      <dsp:spPr>
        <a:xfrm>
          <a:off x="1196470" y="171048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196470" y="218982"/>
        <a:ext cx="143416" cy="143802"/>
      </dsp:txXfrm>
    </dsp:sp>
    <dsp:sp modelId="{1E88CF3E-CAD0-4555-A2D2-7FEC49359CEA}">
      <dsp:nvSpPr>
        <dsp:cNvPr id="0" name=""/>
        <dsp:cNvSpPr/>
      </dsp:nvSpPr>
      <dsp:spPr>
        <a:xfrm>
          <a:off x="1497991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менеджера на </a:t>
          </a:r>
          <a:r>
            <a:rPr lang="en-US" sz="700" b="1" kern="1200" dirty="0"/>
            <a:t>Unreal Engine 4</a:t>
          </a:r>
          <a:endParaRPr lang="ru-RU" sz="700" b="1" kern="1200" dirty="0"/>
        </a:p>
      </dsp:txBody>
      <dsp:txXfrm>
        <a:off x="1514974" y="17942"/>
        <a:ext cx="932449" cy="545883"/>
      </dsp:txXfrm>
    </dsp:sp>
    <dsp:sp modelId="{8382ADE5-DF22-4E53-96E6-53EFF45BA8AF}">
      <dsp:nvSpPr>
        <dsp:cNvPr id="0" name=""/>
        <dsp:cNvSpPr/>
      </dsp:nvSpPr>
      <dsp:spPr>
        <a:xfrm>
          <a:off x="2549451" y="171048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549451" y="218982"/>
        <a:ext cx="143416" cy="143802"/>
      </dsp:txXfrm>
    </dsp:sp>
    <dsp:sp modelId="{30D3A78E-9CF0-4812-8694-2242CE2AD72D}">
      <dsp:nvSpPr>
        <dsp:cNvPr id="0" name=""/>
        <dsp:cNvSpPr/>
      </dsp:nvSpPr>
      <dsp:spPr>
        <a:xfrm>
          <a:off x="2850973" y="959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менеджера и демона на </a:t>
          </a:r>
          <a:r>
            <a:rPr lang="en-US" sz="700" b="1" kern="1200" dirty="0"/>
            <a:t>C++ Boost.Asio</a:t>
          </a:r>
          <a:endParaRPr lang="ru-RU" sz="700" b="1" kern="1200" dirty="0"/>
        </a:p>
      </dsp:txBody>
      <dsp:txXfrm>
        <a:off x="2867956" y="17942"/>
        <a:ext cx="932449" cy="545883"/>
      </dsp:txXfrm>
    </dsp:sp>
    <dsp:sp modelId="{09FD2994-019D-4F82-9A96-4A701D997303}">
      <dsp:nvSpPr>
        <dsp:cNvPr id="0" name=""/>
        <dsp:cNvSpPr/>
      </dsp:nvSpPr>
      <dsp:spPr>
        <a:xfrm rot="5400000">
          <a:off x="3231740" y="648457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-5400000">
        <a:off x="3262279" y="665852"/>
        <a:ext cx="143802" cy="143416"/>
      </dsp:txXfrm>
    </dsp:sp>
    <dsp:sp modelId="{51B4848A-81E1-4CB8-A505-77D5A2D976F6}">
      <dsp:nvSpPr>
        <dsp:cNvPr id="0" name=""/>
        <dsp:cNvSpPr/>
      </dsp:nvSpPr>
      <dsp:spPr>
        <a:xfrm>
          <a:off x="2850973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сетевого взаимодействия клиента с менеджером</a:t>
          </a:r>
        </a:p>
      </dsp:txBody>
      <dsp:txXfrm>
        <a:off x="2867956" y="984357"/>
        <a:ext cx="932449" cy="545883"/>
      </dsp:txXfrm>
    </dsp:sp>
    <dsp:sp modelId="{86CA70CE-4E6E-4832-85BF-D8D061AE5013}">
      <dsp:nvSpPr>
        <dsp:cNvPr id="0" name=""/>
        <dsp:cNvSpPr/>
      </dsp:nvSpPr>
      <dsp:spPr>
        <a:xfrm rot="10800000">
          <a:off x="2561048" y="1137464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10800000">
        <a:off x="2622512" y="1185398"/>
        <a:ext cx="143416" cy="143802"/>
      </dsp:txXfrm>
    </dsp:sp>
    <dsp:sp modelId="{F18508EF-B325-46CE-B4B0-3F64EBF0F407}">
      <dsp:nvSpPr>
        <dsp:cNvPr id="0" name=""/>
        <dsp:cNvSpPr/>
      </dsp:nvSpPr>
      <dsp:spPr>
        <a:xfrm>
          <a:off x="1497991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предоставления прав доступа на запуск выделенного сервера</a:t>
          </a:r>
        </a:p>
      </dsp:txBody>
      <dsp:txXfrm>
        <a:off x="1514974" y="984357"/>
        <a:ext cx="932449" cy="545883"/>
      </dsp:txXfrm>
    </dsp:sp>
    <dsp:sp modelId="{12436C83-BD42-4B33-8B86-9D02A0612505}">
      <dsp:nvSpPr>
        <dsp:cNvPr id="0" name=""/>
        <dsp:cNvSpPr/>
      </dsp:nvSpPr>
      <dsp:spPr>
        <a:xfrm rot="10800000">
          <a:off x="1208067" y="1137464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10800000">
        <a:off x="1269531" y="1185398"/>
        <a:ext cx="143416" cy="143802"/>
      </dsp:txXfrm>
    </dsp:sp>
    <dsp:sp modelId="{C93AECF5-1267-4C95-8754-A1602D0EAB2B}">
      <dsp:nvSpPr>
        <dsp:cNvPr id="0" name=""/>
        <dsp:cNvSpPr/>
      </dsp:nvSpPr>
      <dsp:spPr>
        <a:xfrm>
          <a:off x="145010" y="967374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предоставления прав доступа в автономном режиме</a:t>
          </a:r>
        </a:p>
      </dsp:txBody>
      <dsp:txXfrm>
        <a:off x="161993" y="984357"/>
        <a:ext cx="932449" cy="545883"/>
      </dsp:txXfrm>
    </dsp:sp>
    <dsp:sp modelId="{E878F333-8819-4CEE-ACB8-1F850C309850}">
      <dsp:nvSpPr>
        <dsp:cNvPr id="0" name=""/>
        <dsp:cNvSpPr/>
      </dsp:nvSpPr>
      <dsp:spPr>
        <a:xfrm rot="5400000">
          <a:off x="525778" y="1614873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 rot="-5400000">
        <a:off x="556317" y="1632268"/>
        <a:ext cx="143802" cy="143416"/>
      </dsp:txXfrm>
    </dsp:sp>
    <dsp:sp modelId="{A9BCEE7B-0FB0-48EB-BF8F-7F2791D78B41}">
      <dsp:nvSpPr>
        <dsp:cNvPr id="0" name=""/>
        <dsp:cNvSpPr/>
      </dsp:nvSpPr>
      <dsp:spPr>
        <a:xfrm>
          <a:off x="145010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Реализация механизма мониторинга через </a:t>
          </a:r>
          <a:r>
            <a:rPr lang="en-US" sz="700" b="1" kern="1200" dirty="0"/>
            <a:t>CLI (C++ </a:t>
          </a:r>
          <a:r>
            <a:rPr lang="ru-RU" sz="700" b="1" kern="1200" dirty="0"/>
            <a:t>и </a:t>
          </a:r>
          <a:r>
            <a:rPr lang="en-US" sz="700" b="1" kern="1200" dirty="0"/>
            <a:t>PDCurses)</a:t>
          </a:r>
          <a:endParaRPr lang="ru-RU" sz="700" b="1" kern="1200" dirty="0"/>
        </a:p>
      </dsp:txBody>
      <dsp:txXfrm>
        <a:off x="161993" y="1950773"/>
        <a:ext cx="932449" cy="545883"/>
      </dsp:txXfrm>
    </dsp:sp>
    <dsp:sp modelId="{707F765D-8D8E-4011-9973-67B863A9827C}">
      <dsp:nvSpPr>
        <dsp:cNvPr id="0" name=""/>
        <dsp:cNvSpPr/>
      </dsp:nvSpPr>
      <dsp:spPr>
        <a:xfrm>
          <a:off x="1196470" y="2103879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196470" y="2151813"/>
        <a:ext cx="143416" cy="143802"/>
      </dsp:txXfrm>
    </dsp:sp>
    <dsp:sp modelId="{F22CA137-AEBF-42B7-94DD-212FC9BC6F26}">
      <dsp:nvSpPr>
        <dsp:cNvPr id="0" name=""/>
        <dsp:cNvSpPr/>
      </dsp:nvSpPr>
      <dsp:spPr>
        <a:xfrm>
          <a:off x="1497991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Проведения исследования в области сериализации сетевых пакетов</a:t>
          </a:r>
        </a:p>
      </dsp:txBody>
      <dsp:txXfrm>
        <a:off x="1514974" y="1950773"/>
        <a:ext cx="932449" cy="545883"/>
      </dsp:txXfrm>
    </dsp:sp>
    <dsp:sp modelId="{B761CBCF-7FDD-4D1C-9741-84EA7A5BC866}">
      <dsp:nvSpPr>
        <dsp:cNvPr id="0" name=""/>
        <dsp:cNvSpPr/>
      </dsp:nvSpPr>
      <dsp:spPr>
        <a:xfrm>
          <a:off x="2549451" y="2103879"/>
          <a:ext cx="204880" cy="23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2549451" y="2151813"/>
        <a:ext cx="143416" cy="143802"/>
      </dsp:txXfrm>
    </dsp:sp>
    <dsp:sp modelId="{FCAF73FA-4A28-4419-BAAA-BE8843E2D12F}">
      <dsp:nvSpPr>
        <dsp:cNvPr id="0" name=""/>
        <dsp:cNvSpPr/>
      </dsp:nvSpPr>
      <dsp:spPr>
        <a:xfrm>
          <a:off x="2850973" y="1933790"/>
          <a:ext cx="966415" cy="579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b="1" kern="1200" dirty="0"/>
            <a:t>Сборка компонентов системы под ОС </a:t>
          </a:r>
          <a:r>
            <a:rPr lang="en-US" sz="700" b="1" kern="1200" dirty="0"/>
            <a:t>Linux-Debian</a:t>
          </a:r>
          <a:r>
            <a:rPr lang="ru-RU" sz="700" b="1" kern="1200" dirty="0"/>
            <a:t> </a:t>
          </a:r>
        </a:p>
      </dsp:txBody>
      <dsp:txXfrm>
        <a:off x="2867956" y="1950773"/>
        <a:ext cx="932449" cy="54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7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3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данной работы мной была разработана система сетевого мониторинга. </a:t>
            </a:r>
          </a:p>
          <a:p>
            <a:r>
              <a:rPr lang="ru-RU" dirty="0"/>
              <a:t>В результате помимо отображения таблицы были реализованы две важных операции, а именно сортировка и фильтрации. </a:t>
            </a:r>
          </a:p>
          <a:p>
            <a:r>
              <a:rPr lang="ru-RU" dirty="0"/>
              <a:t>Важными параметрами для отображения в программе являются: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65" dirty="0">
                <a:latin typeface="Trebuchet MS"/>
                <a:cs typeface="Trebuchet MS"/>
              </a:rPr>
              <a:t>Докладчик: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lang="ru-RU" sz="10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50" dirty="0">
                <a:latin typeface="Trebuchet MS"/>
                <a:cs typeface="Trebuchet MS"/>
              </a:rPr>
              <a:t>Научный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руководитель: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lang="ru-RU" sz="1000" spc="-40" dirty="0">
                <a:latin typeface="Trebuchet MS"/>
                <a:cs typeface="Trebuchet MS"/>
              </a:rPr>
              <a:t>Витюков Ф.А.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300292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E4407D-0201-4667-AF12-B5E77CB3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50611"/>
              </p:ext>
            </p:extLst>
          </p:nvPr>
        </p:nvGraphicFramePr>
        <p:xfrm>
          <a:off x="960966" y="573008"/>
          <a:ext cx="3843867" cy="229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9">
                  <a:extLst>
                    <a:ext uri="{9D8B030D-6E8A-4147-A177-3AD203B41FA5}">
                      <a16:colId xmlns:a16="http://schemas.microsoft.com/office/drawing/2014/main" val="1450436592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758598386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3356011839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Пример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Предназначение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9775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Тип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REGISTER_SERVER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UPDATE_SERVER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Указывает, для чего предназначен пакет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1531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Адрес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192.168.1.12</a:t>
                      </a:r>
                      <a:r>
                        <a:rPr lang="en-US" sz="600" i="1" dirty="0"/>
                        <a:t>:7777</a:t>
                      </a:r>
                    </a:p>
                    <a:p>
                      <a:pPr algn="ctr"/>
                      <a:r>
                        <a:rPr lang="en-US" sz="600" i="1" dirty="0"/>
                        <a:t>192.168.1.12:7779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Используется клиентами для подключения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5608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Уникальный идентификатор (</a:t>
                      </a:r>
                      <a:r>
                        <a:rPr lang="en-US" sz="600" i="1" dirty="0"/>
                        <a:t>UUID)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01234567-89ab-cdef-0123-456789abcdef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точно найти нужный сервер в структуре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4101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Текущее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40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Необходимо для распределения пользователей по серверам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5470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Максимальное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30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100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Ограничивает вместимость сервера для распределения нагрузки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18559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Состояние матча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MATCH_IN_PROGRESS;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LOBBY;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MATCH_STARTING;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определить, на какой сервер можно распределить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13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5F2311-76F3-4274-B50B-A55FB95638D5}"/>
              </a:ext>
            </a:extLst>
          </p:cNvPr>
          <p:cNvSpPr txBox="1"/>
          <p:nvPr/>
        </p:nvSpPr>
        <p:spPr>
          <a:xfrm>
            <a:off x="1252365" y="2935030"/>
            <a:ext cx="3151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2. Представление структуры одного сетевого пакета</a:t>
            </a:r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99" y="154913"/>
            <a:ext cx="3249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методов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49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command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uri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r>
                        <a:rPr lang="ru-RU" sz="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 err="1"/>
                        <a:t>current_players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max_players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state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</a:t>
                      </a:r>
                      <a:r>
                        <a:rPr lang="en-US" sz="700" dirty="0"/>
                        <a:t>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121569" y="2925504"/>
            <a:ext cx="2217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15 + 14 + 36 + 3 + 3 + 17 = 88 байт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50025" y="241253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4.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84959" y="2617727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3.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68B7F-03B2-4CE9-8528-1D5B17EF1B60}"/>
              </a:ext>
            </a:extLst>
          </p:cNvPr>
          <p:cNvSpPr txBox="1"/>
          <p:nvPr/>
        </p:nvSpPr>
        <p:spPr>
          <a:xfrm>
            <a:off x="3073039" y="292550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3 + 27 = 30 байт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предметной 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 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5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6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Этапы разработки системы</a:t>
            </a:r>
            <a:endParaRPr lang="ru-RU" spc="-10" dirty="0">
              <a:highlight>
                <a:srgbClr val="FFFF00"/>
              </a:highlight>
            </a:endParaRPr>
          </a:p>
          <a:p>
            <a:pPr marL="154305">
              <a:lnSpc>
                <a:spcPts val="1065"/>
              </a:lnSpc>
            </a:pPr>
            <a:r>
              <a:rPr lang="ru-RU" sz="800" dirty="0"/>
              <a:t> </a:t>
            </a:r>
            <a:r>
              <a:rPr lang="ru-RU" sz="900" dirty="0"/>
              <a:t>Выбор архитектурных решений на основе исследований</a:t>
            </a:r>
            <a:endParaRPr lang="ru-RU" sz="900" dirty="0">
              <a:highlight>
                <a:srgbClr val="FFFF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7">
                <a:extLst>
                  <a:ext uri="{FF2B5EF4-FFF2-40B4-BE49-F238E27FC236}">
                    <a16:creationId xmlns:a16="http://schemas.microsoft.com/office/drawing/2014/main" id="{67981D1A-1C3D-4335-8029-E5826BDCB8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165611"/>
                  </p:ext>
                </p:extLst>
              </p:nvPr>
            </p:nvGraphicFramePr>
            <p:xfrm>
              <a:off x="697568" y="580182"/>
              <a:ext cx="4370664" cy="244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666">
                      <a:extLst>
                        <a:ext uri="{9D8B030D-6E8A-4147-A177-3AD203B41FA5}">
                          <a16:colId xmlns:a16="http://schemas.microsoft.com/office/drawing/2014/main" val="3255032339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3000018748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1515478931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26288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Этап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Ограничение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Принятое решение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Результат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30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Применение технологии контейнеризации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Большие накладные расходы при использовании Docker / Minikube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Отказ от контейнеризации в пользу C++-решения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Снижены накладные расходы по памяти на диске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351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Реализация менеджера на </a:t>
                          </a:r>
                          <a:r>
                            <a:rPr lang="en-US" sz="700" dirty="0"/>
                            <a:t>Unreal Engine 4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Высокое потребление ОЗУ (400МБ)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Рассмотрен вариант с низкоуровневой реализацией на Boost.Asio</a:t>
                          </a:r>
                          <a:endParaRPr lang="ru-RU" sz="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Снижено потребление ОЗУ (до</a:t>
                          </a:r>
                          <a:r>
                            <a:rPr lang="en-US" sz="700" dirty="0"/>
                            <a:t> 5 </a:t>
                          </a:r>
                          <a:r>
                            <a:rPr lang="ru-RU" sz="700" dirty="0"/>
                            <a:t>МБ)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657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Сериализация сетевых пакетов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Наличие лишней абстракции в строковой сериализации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 бинарный протокол передачи данных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Получена экономия в </a:t>
                          </a:r>
                          <a14:m>
                            <m:oMath xmlns:m="http://schemas.openxmlformats.org/officeDocument/2006/math">
                              <m:r>
                                <a:rPr lang="ru-RU" sz="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60%</m:t>
                              </m:r>
                            </m:oMath>
                          </a14:m>
                          <a:r>
                            <a:rPr lang="en-US" sz="700" dirty="0"/>
                            <a:t> </a:t>
                          </a:r>
                          <a:r>
                            <a:rPr lang="ru-RU" sz="700" dirty="0"/>
                            <a:t>памяти</a:t>
                          </a:r>
                          <a:r>
                            <a:rPr lang="ru-RU" sz="700" baseline="0" dirty="0"/>
                            <a:t> (88 Б </a:t>
                          </a:r>
                          <a:r>
                            <a:rPr lang="ru-RU" sz="700" dirty="0"/>
                            <a:t>→ 30 Б)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902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Сборка компонентов под ОС </a:t>
                          </a:r>
                          <a:r>
                            <a:rPr lang="en-US" sz="700" dirty="0"/>
                            <a:t>Linux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Разработанные компоненты работали только на ОС </a:t>
                          </a:r>
                          <a:r>
                            <a:rPr lang="en-US" sz="700" dirty="0"/>
                            <a:t>Windows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Выполнена сборка </a:t>
                          </a:r>
                          <a:r>
                            <a:rPr lang="en-US" sz="700" dirty="0"/>
                            <a:t>Unreal-</a:t>
                          </a:r>
                          <a:r>
                            <a:rPr lang="ru-RU" sz="700" dirty="0"/>
                            <a:t>сервера и всех компонентов системы под ОС </a:t>
                          </a:r>
                          <a:r>
                            <a:rPr lang="en-US" sz="700" dirty="0"/>
                            <a:t>Linux (Debian)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Обеспечена кроссплатформенность системы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23050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7">
                <a:extLst>
                  <a:ext uri="{FF2B5EF4-FFF2-40B4-BE49-F238E27FC236}">
                    <a16:creationId xmlns:a16="http://schemas.microsoft.com/office/drawing/2014/main" id="{67981D1A-1C3D-4335-8029-E5826BDCB8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165611"/>
                  </p:ext>
                </p:extLst>
              </p:nvPr>
            </p:nvGraphicFramePr>
            <p:xfrm>
              <a:off x="697568" y="580182"/>
              <a:ext cx="4370664" cy="244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666">
                      <a:extLst>
                        <a:ext uri="{9D8B030D-6E8A-4147-A177-3AD203B41FA5}">
                          <a16:colId xmlns:a16="http://schemas.microsoft.com/office/drawing/2014/main" val="3255032339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3000018748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1515478931"/>
                        </a:ext>
                      </a:extLst>
                    </a:gridCol>
                    <a:gridCol w="1092666">
                      <a:extLst>
                        <a:ext uri="{9D8B030D-6E8A-4147-A177-3AD203B41FA5}">
                          <a16:colId xmlns:a16="http://schemas.microsoft.com/office/drawing/2014/main" val="26288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Этап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Ограничение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Принятое решение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/>
                            <a:t>Результат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30451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Применение технологии контейнеризации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Большие накладные расходы при использовании Docker / Minikube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Отказ от контейнеризации в пользу C++-решения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Снижены накладные расходы по памяти на диске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351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Реализация менеджера на </a:t>
                          </a:r>
                          <a:r>
                            <a:rPr lang="en-US" sz="700" dirty="0"/>
                            <a:t>Unreal Engine 4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Высокое потребление ОЗУ (400МБ)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Рассмотрен вариант с низкоуровневой реализацией на Boost.Asio</a:t>
                          </a:r>
                          <a:endParaRPr lang="ru-RU" sz="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Снижено потребление ОЗУ (до</a:t>
                          </a:r>
                          <a:r>
                            <a:rPr lang="en-US" sz="700" dirty="0"/>
                            <a:t> 5 </a:t>
                          </a:r>
                          <a:r>
                            <a:rPr lang="ru-RU" sz="700" dirty="0"/>
                            <a:t>МБ)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6576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Сериализация сетевых пакетов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Наличие лишней абстракции в строковой сериализации</a:t>
                          </a:r>
                          <a:endParaRPr lang="ru-RU" sz="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 бинарный протокол передачи данных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676" t="-274118" r="-2235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02238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Сборка компонентов под ОС </a:t>
                          </a:r>
                          <a:r>
                            <a:rPr lang="en-US" sz="700" dirty="0"/>
                            <a:t>Linux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Разработанные компоненты работали только на ОС </a:t>
                          </a:r>
                          <a:r>
                            <a:rPr lang="en-US" sz="700" dirty="0"/>
                            <a:t>Windows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Выполнена сборка </a:t>
                          </a:r>
                          <a:r>
                            <a:rPr lang="en-US" sz="700" dirty="0"/>
                            <a:t>Unreal-</a:t>
                          </a:r>
                          <a:r>
                            <a:rPr lang="ru-RU" sz="700" dirty="0"/>
                            <a:t>сервера и всех компонентов системы под ОС </a:t>
                          </a:r>
                          <a:r>
                            <a:rPr lang="en-US" sz="700" dirty="0"/>
                            <a:t>Linux (Debian)</a:t>
                          </a:r>
                          <a:endParaRPr lang="ru-RU" sz="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700" dirty="0"/>
                            <a:t>Обеспечена кроссплатформенность системы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2305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D5CBD4-5751-474B-8CDD-07363B7A7E52}"/>
              </a:ext>
            </a:extLst>
          </p:cNvPr>
          <p:cNvSpPr txBox="1"/>
          <p:nvPr/>
        </p:nvSpPr>
        <p:spPr>
          <a:xfrm>
            <a:off x="1878458" y="3044795"/>
            <a:ext cx="20088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4. Список архитектурных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89315695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Этапы разработки системы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Последовательность проектных решений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5FEA64A5-2ED8-445E-ADE1-F35FD0E56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213882"/>
              </p:ext>
            </p:extLst>
          </p:nvPr>
        </p:nvGraphicFramePr>
        <p:xfrm>
          <a:off x="901700" y="631825"/>
          <a:ext cx="3962399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482216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01" y="293457"/>
            <a:ext cx="13341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50" dirty="0"/>
              <a:t>Разработанная архитектура позволила реализовать управляемую и легко расширяемую систему для масштабируемого запуска UE-серверов</a:t>
            </a:r>
            <a:r>
              <a:rPr lang="en-US" spc="-50" dirty="0"/>
              <a:t>;</a:t>
            </a:r>
            <a:endParaRPr lang="ru-RU" spc="-50" dirty="0"/>
          </a:p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60" dirty="0"/>
              <a:t>Проведенные исследования в области сериализации сетевых пакетов позволили существенно уменьшить накладные расходы по памяти до 3 раз</a:t>
            </a:r>
            <a:r>
              <a:rPr lang="en-US" spc="-60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45" dirty="0"/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60" dirty="0"/>
              <a:t>Выбранное распределение компонентов по узлам позволило изолировать управляющий уровень от вычислительного, тем самым повысило надежность системы.</a:t>
            </a:r>
            <a:endParaRPr lang="ru-RU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827" y="285522"/>
            <a:ext cx="3326765" cy="178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Сокращения и определения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6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/>
              <p:nvPr/>
            </p:nvSpPr>
            <p:spPr>
              <a:xfrm>
                <a:off x="139700" y="708025"/>
                <a:ext cx="55626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Minikube/Kubernetes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000" dirty="0"/>
                  <a:t> система оркестрации, предназначенная для управления</a:t>
                </a:r>
                <a:br>
                  <a:rPr lang="ru-RU" sz="1000" dirty="0"/>
                </a:br>
                <a:r>
                  <a:rPr lang="ru-RU" sz="1000" dirty="0"/>
                  <a:t>крупными контейнерными инфраструктурами</a:t>
                </a:r>
                <a:r>
                  <a:rPr lang="en-US" sz="1000" dirty="0"/>
                  <a:t>;</a:t>
                </a:r>
                <a:br>
                  <a:rPr lang="ru-RU" sz="1000" dirty="0"/>
                </a:br>
                <a:endParaRPr lang="en-US" sz="1000" dirty="0"/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Unreal Engine (UE)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i="1" dirty="0"/>
                  <a:t>3</a:t>
                </a:r>
                <a:r>
                  <a:rPr lang="en-US" sz="1000" i="1" dirty="0"/>
                  <a:t>D-</a:t>
                </a:r>
                <a:r>
                  <a:rPr lang="ru-RU" sz="1000" dirty="0"/>
                  <a:t>движок с открытым исходным кодом на </a:t>
                </a:r>
                <a:r>
                  <a:rPr lang="en-US" sz="1000" i="1" dirty="0"/>
                  <a:t>C++</a:t>
                </a:r>
                <a:r>
                  <a:rPr lang="ru-RU" sz="1000" dirty="0"/>
                  <a:t>, разрабатываемый</a:t>
                </a:r>
                <a:r>
                  <a:rPr lang="en-US" sz="1000" dirty="0"/>
                  <a:t> </a:t>
                </a:r>
                <a:r>
                  <a:rPr lang="ru-RU" sz="1000" dirty="0"/>
                  <a:t>и поддерживаемый компанией </a:t>
                </a:r>
                <a:r>
                  <a:rPr lang="en-US" sz="1000" i="1" dirty="0"/>
                  <a:t>Epic Games</a:t>
                </a:r>
                <a:r>
                  <a:rPr lang="en-US" sz="1000" dirty="0"/>
                  <a:t>;</a:t>
                </a:r>
                <a:br>
                  <a:rPr lang="ru-RU" sz="1000" dirty="0"/>
                </a:br>
                <a:endParaRPr lang="en-US" sz="1000" dirty="0"/>
              </a:p>
              <a:p>
                <a:pPr marL="171450" indent="-1714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Epic Online Services (EOS)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dirty="0"/>
                  <a:t>встроенный в движок низкоуровневый программный</a:t>
                </a:r>
                <a:br>
                  <a:rPr lang="en-US" sz="1000" dirty="0"/>
                </a:br>
                <a:r>
                  <a:rPr lang="ru-RU" sz="1000" dirty="0"/>
                  <a:t>инструмент, который предоставляет </a:t>
                </a:r>
                <a:r>
                  <a:rPr lang="en-US" sz="1000" i="1" dirty="0"/>
                  <a:t>API </a:t>
                </a:r>
                <a:r>
                  <a:rPr lang="ru-RU" sz="1000" dirty="0"/>
                  <a:t>для взаимодействия с онлайн-экосистемой</a:t>
                </a:r>
                <a:br>
                  <a:rPr lang="en-US" sz="1000" dirty="0"/>
                </a:br>
                <a:r>
                  <a:rPr lang="en-US" sz="1000" i="1" dirty="0"/>
                  <a:t>Epic Games</a:t>
                </a:r>
                <a:r>
                  <a:rPr lang="en-US" sz="1000" dirty="0"/>
                  <a:t>;</a:t>
                </a:r>
              </a:p>
              <a:p>
                <a:endParaRPr lang="en-US" sz="1000" dirty="0"/>
              </a:p>
              <a:p>
                <a:endParaRPr lang="ru-RU" sz="1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708025"/>
                <a:ext cx="5562600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24223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6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745759" y="974860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104915" y="968743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544702" y="778405"/>
            <a:ext cx="4581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Подходы к масштабированию систем с сетевыми вычислительными процессами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в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6</a:t>
            </a:r>
            <a:endParaRPr sz="600" dirty="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1366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Разработанная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Unreal-</a:t>
                      </a:r>
                      <a:r>
                        <a:rPr lang="ru-RU" sz="800" dirty="0"/>
                        <a:t>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Minikube</a:t>
                      </a:r>
                      <a:r>
                        <a:rPr lang="ru-RU" sz="800" dirty="0"/>
                        <a:t>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5B24-0975-4A91-95F5-30540027F289}"/>
              </a:ext>
            </a:extLst>
          </p:cNvPr>
          <p:cNvSpPr txBox="1"/>
          <p:nvPr/>
        </p:nvSpPr>
        <p:spPr>
          <a:xfrm>
            <a:off x="1323819" y="2634420"/>
            <a:ext cx="3118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1. Сравнение потребления ресурсов двух подходов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993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5" dirty="0"/>
              <a:t> </a:t>
            </a:r>
            <a:r>
              <a:rPr sz="900" spc="-55" dirty="0" err="1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lang="ru-RU" sz="1000" spc="-10" dirty="0">
                <a:solidFill>
                  <a:srgbClr val="3333B2"/>
                </a:solidFill>
                <a:latin typeface="Trebuchet MS"/>
                <a:cs typeface="Trebuchet MS"/>
              </a:rPr>
              <a:t>работы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Убедиться в корректной работе всех компонентов системы в кроссплатформенной среде, с акцентом на поддержку Linux (Debian).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600" spc="-3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ru-RU" sz="600" spc="-25" dirty="0">
                <a:solidFill>
                  <a:srgbClr val="006CDC"/>
                </a:solidFill>
                <a:latin typeface="Trebuchet MS"/>
                <a:cs typeface="Trebuchet MS"/>
              </a:rPr>
              <a:t>6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4291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372495" y="280586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централизованный компонент</a:t>
                </a:r>
                <a:br>
                  <a:rPr lang="ru-RU" sz="700" dirty="0"/>
                </a:br>
                <a:r>
                  <a:rPr lang="ru-RU" sz="700" dirty="0"/>
                  <a:t>управления, обрабатывает клиентские запросы,</a:t>
                </a:r>
                <a:br>
                  <a:rPr lang="ru-RU" sz="700" dirty="0"/>
                </a:br>
                <a:r>
                  <a:rPr lang="ru-RU" sz="700" dirty="0"/>
                  <a:t>координирует запуск серверов и ведёт логирование.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679635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локальный агент запуска,</a:t>
            </a:r>
            <a:br>
              <a:rPr lang="ru-RU" sz="700" dirty="0"/>
            </a:br>
            <a:r>
              <a:rPr lang="ru-RU" sz="700" dirty="0"/>
              <a:t>выполняет команды менеджера по запуску</a:t>
            </a:r>
            <a:br>
              <a:rPr lang="ru-RU" sz="700" dirty="0"/>
            </a:br>
            <a:r>
              <a:rPr lang="ru-RU" sz="700" dirty="0"/>
              <a:t>и остановке экземпляров </a:t>
            </a:r>
            <a:r>
              <a:rPr lang="en-US" sz="700" dirty="0"/>
              <a:t>UE-</a:t>
            </a:r>
            <a:r>
              <a:rPr lang="ru-RU" sz="700" dirty="0"/>
              <a:t>серверов на вычислительном узле.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176423"/>
            <a:ext cx="2482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процесс, реализующий серверную логику</a:t>
            </a:r>
            <a:br>
              <a:rPr lang="ru-RU" sz="700" dirty="0"/>
            </a:br>
            <a:r>
              <a:rPr lang="ru-RU" sz="700" dirty="0"/>
              <a:t>Unreal Engine. Обслуживает клиентские подключения</a:t>
            </a:r>
            <a:br>
              <a:rPr lang="ru-RU" sz="700" dirty="0"/>
            </a:br>
            <a:r>
              <a:rPr lang="ru-RU" sz="700" dirty="0"/>
              <a:t>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8986" y="1743978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201440" y="123598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205667" y="728068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15FA8C-92C9-4576-81FF-F8EA11C4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32" y="659163"/>
            <a:ext cx="2585287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5859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17091" y="2830749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2.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80549-EAFA-4196-A64C-48AE14FC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" y="578768"/>
            <a:ext cx="5025678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3.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ru-RU" spc="-35" dirty="0"/>
              <a:t>6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382954" y="613635"/>
            <a:ext cx="2973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Сетевая передача пакетов требует сериализации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2090856" y="82133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  <p:pic>
        <p:nvPicPr>
          <p:cNvPr id="14" name="Объект 15" descr="Информация">
            <a:extLst>
              <a:ext uri="{FF2B5EF4-FFF2-40B4-BE49-F238E27FC236}">
                <a16:creationId xmlns:a16="http://schemas.microsoft.com/office/drawing/2014/main" id="{852F5CF5-2C16-45A1-93C7-2A19F847B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15985" y="643623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1806</Words>
  <Application>Microsoft Office PowerPoint</Application>
  <PresentationFormat>Произвольный</PresentationFormat>
  <Paragraphs>276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Сокращения и определения</vt:lpstr>
      <vt:lpstr>Введение  Описание предметной области</vt:lpstr>
      <vt:lpstr>Введение  Сравнение подходов к автоматизированному запуску</vt:lpstr>
      <vt:lpstr>Постановка задачи  Концептуальная 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Исследование сериализации сетевых пакетов   Описание проблемы</vt:lpstr>
      <vt:lpstr>Исследование сериализации сетевых пакетов   Пример данных сетевого пакета для сериализации</vt:lpstr>
      <vt:lpstr>Исследование методов сериализации сетевых пакетов   Представление в памяти и производительность</vt:lpstr>
      <vt:lpstr>Программная реализация механизма мониторинга   Описание предметной области</vt:lpstr>
      <vt:lpstr>Программная реализация механизма мониторинга  Интерфейс разработанной программы для мониторинга серверов</vt:lpstr>
      <vt:lpstr>Этапы разработки системы  Выбор архитектурных решений на основе исследований</vt:lpstr>
      <vt:lpstr>Этапы разработки системы Последовательность проектных решений</vt:lpstr>
      <vt:lpstr>Выводы 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44</cp:revision>
  <dcterms:created xsi:type="dcterms:W3CDTF">2025-03-20T11:50:55Z</dcterms:created>
  <dcterms:modified xsi:type="dcterms:W3CDTF">2025-05-28T16:19:49Z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