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ouq5KlkxXQi0Onrf7fGqoAyE5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Добрый день, уважаемые коллеги! Сегодня я хочу представить Вам курсовой проект на тему “Интеграция сетевых компонентов в шаблон многопользовательской игры на Unreal Engine 4”.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Чтобы пользователь мог вводить свои данные от учетной записи, были предусмотрены виджеты, показанные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Левый виджет предоставляет возможность выбора способа авторизации.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Первый способ — авторизация пользователя с помощью браузера с использованием уже созданного веб-интерфейса от Epic Games.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Второй способ — авторизация пользователя на уровне приложения. Для авторизации таким способом был разработан виджет, представленный в правой части слайда.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заполнении данных и нажатии кнопки sign in происходит процесс авторизации, при этом предусмотрена защита от пустых полей и защита конфиденциальности пароля, как на любом веб-сайте.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итоге успешно авторизовавшийся пользователь получает доступ к игровому оверлею Epic Games, в котором он может просматривать игровую активность других игроков, управлять списком друзей и создавать игры, доступные по сети Интернет другим игрокам.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ВКР  будет продолжена работа над данным проектом. Из задач, поставленных глобально, необходимо будет также интегрировать в проект программные интерфейсы создания лобби и таблиц самых лучших игроков, которая будет обновляться автоматически после каждого завершенного матча.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также будет необходимо изучить концепцию развертывания в облачных сервисах выделенного игрового сервера.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завершения работы над проектом в рамках ВКР планируется дальнейшее улучшение игры, чтобы в итоге получить готовый программный продукт.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этого необходимо будет выполнить задачи, которые представлены на слайде.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результате выполнения курсового проекта был улучшен существующий шаблон многопользовательской игры, в котором реализован игровой процесс простого шутера с возможностью играть с другими игроками по сети Интернет.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процессе разработки проекта были получены знания в области сетевого программирования в UE, практические навыки работы с плагином EOS, которые будет необходимы при дальнейшей работе с проектом уже в рамках ВКР.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этом я хочу завершить свое выступление, спасибо за внимание, пожалуйста, задавайте Ваши вопросы.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Начнем с введения понятия сетевые компоненты. Сетевые компоненты — это элементы многопользовательской игры. В проекте они условно разделены на два типа. К первому типу относятся те элементы, которые непосредственно связаны с игровым процессом, их перечисление вы можете видеть в левой части слайда. Их интеграция в проект крайне важна, так как без них невозможно взаимодействие пользователей в игровом мире.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Компоненты, представленные в правой части слайда относятся к возможностям современных многопользовательских игр и предоставляют возможность играть по сети Интернет, делая взаимодействие пользователей с приложением более интерактивным и практичным.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Целью работой является интегрировать в шаблон многопользовательской игры, уже начатым в рамках Производственной практики, перечисленные сетевые элементы.</a:t>
            </a:r>
            <a:br>
              <a:rPr lang="ru"/>
            </a:br>
            <a:r>
              <a:rPr lang="ru"/>
              <a:t>Для этого было необходимо в рамках НИР изучить принципы работы сетевого программирования в движке UE и после </a:t>
            </a:r>
            <a:r>
              <a:rPr lang="ru"/>
              <a:t>внедрить уже ранее упомянутые сетевые элементы в проект.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курсового проекта была поставлена задача осуществить авторизацию пользователя на уровне приложения с использованием уже существующей учетной записи пользователя на одной из игровых площадок, для того чтобы сделать возможной игру по сети Интернет.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Цель данной работы является актуальной, так как в дальнейшем реализованный шаблон многопользовательской игры может стать полноценным игровым проектом, который можно будет опубликовать на одной из игровых площадок. В процессе разработки активно применялись такие технологии и методологии, как язык программирования С++ и Объектно-ориентированное программирование.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Также навыки работы с плагинами и движком в дальнейшем будут полезны в сфере автоматизированного проектирования.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Репликация — один из важнейших инструментов сетевого программирования. Репликация — это механизм, который способствует синхронизации информации об игровом мире между игроками. На слайде представлена схема, поясняющая принцип работы репликации. Красным отмечены объекты, управляемые реальными игроками, черным — управляемые сервером. Синхронизация </a:t>
            </a:r>
            <a:r>
              <a:rPr lang="ru"/>
              <a:t>объектов</a:t>
            </a:r>
            <a:r>
              <a:rPr lang="ru"/>
              <a:t> в игровом мире заключается в том, что все </a:t>
            </a:r>
            <a:r>
              <a:rPr lang="ru"/>
              <a:t>взаимодействия</a:t>
            </a:r>
            <a:r>
              <a:rPr lang="ru"/>
              <a:t> между клиентами происходят только через сервер, а не напрямую между клиентами.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Remote Procedure Call (с английского переводится как удаленный вызов процедуры) — механизм сетевого программирования, который позволяет определять тело функции в сущности одного класса, а вызывать из сущности другого. В сетевых играх RPC необходимы для синхронного изменения данных об игроке, а именно изменение количества очков, здоровья.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помощью RPC в проекте реализовано возрождение игрока и динамическое обновление количества очков на экране пользователя.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слева представлен непосредственно сам игровой процесс.Он заключается в том, что игроки запускают друг в друга снаряды, имитируя стрельбу. У каждого игрока изначально есть 100 условных очков здоровья. Ликвидируя друг друга с помощью снарядов, игроки зарабатывают себе по одному очку за одну ликвидацию. Очки сразу же обновляются на экране игрока.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справа представлен виджет, который появляется по нажатии клавиши Tab и показывает отсортированный список всех игроков по количеству заработанных очков.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необходимо реализовать игру по сети Интернет. Для этого был выбран сервис Epic Online Services — это плагин от игровой компании Epic Games, который предоставляет разработчикам программные интерфейсы, представленные на слайде. Для авторизации в проекте был использован программный интерфейс авторизации и интерфейс создания игровых сессий.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Плагин обеспечивает передачу пакетов с игровыми данными с помощью туннелирования — прокладывания конечного маршрута между двумя конечными узлами в сети.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интеграции данного плагина в проект, был реализован алгоритм авторизации пользователя, который представлен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Он состоит из последовательного вызова функций, которые предоставляет программный интерфейс авторизации. Более подробную реализацию алгоритма можно увидеть в РПЗ КР.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888075"/>
            <a:ext cx="8123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Интеграция сетевых компонентов в шаблон многопользовательской игры на Unreal Engine 4</a:t>
            </a:r>
            <a:endParaRPr sz="378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2834125"/>
            <a:ext cx="85206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875" y="3041700"/>
            <a:ext cx="1515425" cy="17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11700" y="35153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Студент: Боженко Дмитрий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1700" y="4056150"/>
            <a:ext cx="455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Витюков Ф. А.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Авторизация пользователя на уровне приложения (создание виджетов)</a:t>
            </a:r>
            <a:endParaRPr/>
          </a:p>
        </p:txBody>
      </p:sp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50" y="1152475"/>
            <a:ext cx="3790951" cy="2429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075" y="1152475"/>
            <a:ext cx="3478024" cy="24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0" name="Google Shape;150;p10"/>
          <p:cNvSpPr txBox="1"/>
          <p:nvPr/>
        </p:nvSpPr>
        <p:spPr>
          <a:xfrm>
            <a:off x="679566" y="4263017"/>
            <a:ext cx="803414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всех виджетов выполняется с помощью средств UMG — Unreal Motion Graphics.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87575" y="3598997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6 — Виджет выбора способа авторизации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696637" y="3581949"/>
            <a:ext cx="40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7 — Виджет ввода данных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от УЗ Epic Games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74700" y="134875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(результат)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22608"/>
            <a:ext cx="5818850" cy="339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454475" y="4363717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8 — Игровой оверлей Epic Games в проекте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работа над проектом в рамках ВКР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311700" y="885775"/>
            <a:ext cx="8520600" cy="20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262626"/>
                </a:solidFill>
              </a:rPr>
              <a:t>В рамках ВКР необходимо будет решить следующие задачи: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Интегрировать в проект программные интерфейсы создания лобби и подключения таблиц лидеров.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Изучить тему развертывания выделенных серверов в облаке, реализовать данное развертывание.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разработка дипломного проекта 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311700" y="89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рамках дальнейшей разработки, чтобы продукт имел презентабельный вид и мог быть добавлен на одну из площадок игр, необходимо: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правдоподобную анимацию стрельбы, анимацию ликвидации игрока.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Оптимизировать проект с точки зрения рендеринга, решить проблему с возможными межсетевыми задержками и проблемами, реализовать соответствующие виджеты.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web-страницу, которая содержит информацию о продукте, чтобы была возможность опубликовать игру в Epic Games Store.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11700" y="81895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Интегрированы сетевые элементы, относящиеся непосредственно к игровому процессу.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Освоена работа с плагином Epic Online Subsystem.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Реализована авторизация пользователя в систему EOS для игры по сети Интернет.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и выбраны программные интерфейсы, которые в дальнейшем будут интегрированы в проект в рамках ВКР.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22149" y="255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22149" y="831847"/>
            <a:ext cx="8520600" cy="569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Сетевые компоненты — это элементы сетевой игры.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/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93431" y="1322942"/>
            <a:ext cx="3413627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игровому процессу: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15868" y="2282587"/>
            <a:ext cx="477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Возрождение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изменения очков здоровья.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Начисление очков за совершенную ликвидацию.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виджета с информацией об игроках.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динамического виджета интерфейса.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713594" y="1322942"/>
            <a:ext cx="4245586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возможностям многопользовательских игр: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480618" y="2432628"/>
            <a:ext cx="3991840" cy="168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игровых сессий.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лобби.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таблиц лидеров.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системы подбора игроков.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4476750" y="2289175"/>
            <a:ext cx="3868" cy="21177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2181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79089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43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●"/>
            </a:pPr>
            <a:r>
              <a:rPr b="1" lang="ru">
                <a:solidFill>
                  <a:schemeClr val="dk1"/>
                </a:solidFill>
              </a:rPr>
              <a:t>Цель работы: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Внедрить в шаблон многопользовательской игры, созданный в рамках производственный практики, элементы сетевой игры. Реализовать алгоритм авторизации пользователя в систему EOS.</a:t>
            </a:r>
            <a:endParaRPr sz="14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Поставленные задачи:</a:t>
            </a:r>
            <a:endParaRPr b="1"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принципы работы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Добавить в проект следующие сетевые элементы: возрождение игрока, начисление внутриигровых очков, обновление HUD (количество очков и здоровья игрока), создание внутриигрового виджета в виде таблицы всех игроков.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 работы с программным интерфейсом авторизации, предоставляемым EOS.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Интегрировать в проект алгоритм авторизации пользователя на уровне приложения.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14575" y="818954"/>
            <a:ext cx="831484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Данный шаблон многопользовательской игры при последующем развитии может стать полноценной игрой и быть добавлен в одну из игровых площадок.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Проект использован на С++ с активным использованием ООП.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Unreal Engine 4 имеет приложение в CAD.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репликации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85033" y="818954"/>
            <a:ext cx="8520600" cy="40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Репликация — механизм синхронизации об игровом мире между игроками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572" y="1331822"/>
            <a:ext cx="6407521" cy="31910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8" name="Google Shape;98;p5"/>
          <p:cNvSpPr txBox="1"/>
          <p:nvPr/>
        </p:nvSpPr>
        <p:spPr>
          <a:xfrm>
            <a:off x="2824067" y="4572463"/>
            <a:ext cx="364252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1 — Схема репликации в сетевых играх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675" y="2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RPC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675" y="86911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Remote Procedure Call (RPC) — функции, которые вызываются с одной машины, а выполняются на другой.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49" y="1760624"/>
            <a:ext cx="3737651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6" name="Google Shape;106;p6"/>
          <p:cNvSpPr txBox="1"/>
          <p:nvPr/>
        </p:nvSpPr>
        <p:spPr>
          <a:xfrm>
            <a:off x="311649" y="4182819"/>
            <a:ext cx="37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2 — Схема жизни объектов в сетевых играх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5368111" y="4182819"/>
            <a:ext cx="22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3 — Схема вызова RPC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223" y="1760624"/>
            <a:ext cx="4636076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54700"/>
            <a:ext cx="4218424" cy="2375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875" y="954700"/>
            <a:ext cx="4218427" cy="23630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8" name="Google Shape;118;p7"/>
          <p:cNvSpPr txBox="1"/>
          <p:nvPr/>
        </p:nvSpPr>
        <p:spPr>
          <a:xfrm>
            <a:off x="289562" y="3730524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Виджет, отображающий текущую статистику игрока выполнен с помощью средств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UMG.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4600024" y="3732564"/>
            <a:ext cx="4353801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Состояние игрока можно получить с помощью сущности класса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APlayerState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получения всех сущностей данного класса можно воспользоваться итератором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FConstPlayerContollerIterator.</a:t>
            </a:r>
            <a:endParaRPr b="0" i="1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136463" y="3345775"/>
            <a:ext cx="276214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4 — Игровой процесс по LAN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915425" y="3330325"/>
            <a:ext cx="372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5 — Внутриигровой виджет со списком всех игроков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311699" y="1709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Epic Online Services (EOS)</a:t>
            </a:r>
            <a:endParaRPr/>
          </a:p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7649" r="0" t="0"/>
          <a:stretch/>
        </p:blipFill>
        <p:spPr>
          <a:xfrm>
            <a:off x="836428" y="1881641"/>
            <a:ext cx="3108458" cy="110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3551" r="0" t="0"/>
          <a:stretch/>
        </p:blipFill>
        <p:spPr>
          <a:xfrm>
            <a:off x="4706679" y="1881641"/>
            <a:ext cx="3658511" cy="1109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>
            <a:endCxn id="128" idx="0"/>
          </p:cNvCxnSpPr>
          <p:nvPr/>
        </p:nvCxnSpPr>
        <p:spPr>
          <a:xfrm flipH="1">
            <a:off x="2390657" y="1171541"/>
            <a:ext cx="762000" cy="71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8"/>
          <p:cNvCxnSpPr>
            <a:endCxn id="129" idx="0"/>
          </p:cNvCxnSpPr>
          <p:nvPr/>
        </p:nvCxnSpPr>
        <p:spPr>
          <a:xfrm>
            <a:off x="5933835" y="1111241"/>
            <a:ext cx="602100" cy="77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737" y="821514"/>
            <a:ext cx="2958525" cy="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414589" y="3030231"/>
            <a:ext cx="3952136" cy="1531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Lobbies Interface (API создания лобби)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Leaderboards Interface (API создания таблиц лидеров игры).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Matchmaking Interface (API создания системы подбора игроков).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4366725" y="3084092"/>
            <a:ext cx="4400947" cy="142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Auth Interface (API для кроссплатформенной авторизация пользователя).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Friends Interface (API для социальных возможностей взаимодействия с другими игроками).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(алгоритм)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265058" y="981017"/>
            <a:ext cx="8832300" cy="3330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EOSSDK (</a:t>
            </a:r>
            <a:r>
              <a:rPr i="1" lang="ru">
                <a:solidFill>
                  <a:schemeClr val="dk1"/>
                </a:solidFill>
              </a:rPr>
              <a:t>EOS_EResult EOS_Initialize(&amp;EOS_Initialize_Options)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Platform Interface (</a:t>
            </a:r>
            <a:r>
              <a:rPr i="1" lang="ru">
                <a:solidFill>
                  <a:schemeClr val="dk1"/>
                </a:solidFill>
              </a:rPr>
              <a:t>HPlatform EOS_Platform_Create(&amp;EOS_Platform_Options)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Auth Interface (</a:t>
            </a:r>
            <a:r>
              <a:rPr i="1" lang="ru">
                <a:solidFill>
                  <a:schemeClr val="dk1"/>
                </a:solidFill>
              </a:rPr>
              <a:t>EOS_HAuth EOS_Platform_GetAuthInterface(HPlatform)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функцию </a:t>
            </a:r>
            <a:r>
              <a:rPr i="1" lang="ru">
                <a:solidFill>
                  <a:schemeClr val="dk1"/>
                </a:solidFill>
              </a:rPr>
              <a:t>OnLoginCompleteDelegates (void EOS_CALL CompletionDelegate(const EOS_Auth_LoginCallbackInfo* Data))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135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Выполнить авторизацию пользователя (вызов функции </a:t>
            </a:r>
            <a:r>
              <a:rPr i="1" lang="ru">
                <a:solidFill>
                  <a:schemeClr val="dk1"/>
                </a:solidFill>
              </a:rPr>
              <a:t>void EOS_Auth_Login()</a:t>
            </a:r>
            <a:r>
              <a:rPr lang="ru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SkaiLains</dc:creator>
</cp:coreProperties>
</file>