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ef8db0a5c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ef8db0a5c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ef8db0a5c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ef8db0a5c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ef8db0a5c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ef8db0a5c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ef8db0a5c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ef8db0a5c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ef8db0a5c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ef8db0a5c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ef8db0a5c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ef8db0a5c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ef8db0a5c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ef8db0a5c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ef8db0a5c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ef8db0a5c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ef8db0a5c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ef8db0a5c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ef8db0a5c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ef8db0a5c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ef8db0a5c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ef8db0a5c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ef8db0a5c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ef8db0a5c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ef8db0a5c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ef8db0a5c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888075"/>
            <a:ext cx="81231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80"/>
              <a:t>Интеграция сетевых компонентов в шаблон многопользовательской игры на Unreal Engine 4</a:t>
            </a:r>
            <a:endParaRPr sz="378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4125"/>
            <a:ext cx="8520600" cy="20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6875" y="3041700"/>
            <a:ext cx="1515425" cy="17882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311700" y="3515350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</a:rPr>
              <a:t>Студент: Боженко Дмитрий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11700" y="4056150"/>
            <a:ext cx="4550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</a:rPr>
              <a:t>Научный руководитель: Витюков Ф. А.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125800"/>
            <a:ext cx="85206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Авторизация пользователя на уровне приложения (создание виджета)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50" y="1152475"/>
            <a:ext cx="3790951" cy="2429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075" y="1152475"/>
            <a:ext cx="3478024" cy="2429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4" name="Google Shape;154;p22"/>
          <p:cNvSpPr txBox="1"/>
          <p:nvPr/>
        </p:nvSpPr>
        <p:spPr>
          <a:xfrm>
            <a:off x="696550" y="4307225"/>
            <a:ext cx="77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Разработка всех виджетов выполняется с помощью средств UMG — Unreal Motion Graphics.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587575" y="3744488"/>
            <a:ext cx="40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Рис. 6 — Виджет выбора способа авторизации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4696638" y="3744498"/>
            <a:ext cx="40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Рис. 7 — Виджет ввода данных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от УЗ Epic Games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274700" y="134875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Авторизация пользователя на уровне приложения (результат)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900" y="1152475"/>
            <a:ext cx="5260200" cy="29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2403650" y="4168675"/>
            <a:ext cx="42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Рис. 8 — Игровой оверлей Epic Games в проекте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Дальнейшая работа над проектом в рамках ВКР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62626"/>
                </a:solidFill>
              </a:rPr>
              <a:t>В рамках ВКР необходимо будет решить следующие задачи:</a:t>
            </a:r>
            <a:endParaRPr>
              <a:solidFill>
                <a:srgbClr val="262626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AutoNum type="arabicPeriod"/>
            </a:pPr>
            <a:r>
              <a:rPr lang="ru">
                <a:solidFill>
                  <a:srgbClr val="262626"/>
                </a:solidFill>
              </a:rPr>
              <a:t>Интегрировать в проект программные интерфейсы создания лобби и подключения таблиц лидеров.</a:t>
            </a:r>
            <a:endParaRPr>
              <a:solidFill>
                <a:srgbClr val="26262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AutoNum type="arabicPeriod"/>
            </a:pPr>
            <a:r>
              <a:rPr lang="ru">
                <a:solidFill>
                  <a:srgbClr val="262626"/>
                </a:solidFill>
              </a:rPr>
              <a:t>Изучить тему развертывания выделенных серверов в облаке, реализовать данное развертывание.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Дальнейшая разработка дипломного проекта 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рамках дальнейшей разработки, чтобы продукт имел презентабельный вид и мог быть добавлен на одну из площадок игр, необходимо: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Реализовать правдоподобную анимацию стрельбы, анимацию ликвидации игрока.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Оптимизировать проект с точки зрения рендеринга, решить проблему с возможными межсетевыми задержками и проблемами, реализовать </a:t>
            </a:r>
            <a:r>
              <a:rPr lang="ru">
                <a:solidFill>
                  <a:schemeClr val="dk1"/>
                </a:solidFill>
              </a:rPr>
              <a:t>соответствующие</a:t>
            </a:r>
            <a:r>
              <a:rPr lang="ru">
                <a:solidFill>
                  <a:schemeClr val="dk1"/>
                </a:solidFill>
              </a:rPr>
              <a:t> виджеты.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Реализовать web-страницу, которая содержит информацию о продукте, чтобы была возможность </a:t>
            </a:r>
            <a:r>
              <a:rPr lang="ru">
                <a:solidFill>
                  <a:schemeClr val="dk1"/>
                </a:solidFill>
              </a:rPr>
              <a:t>поставить</a:t>
            </a:r>
            <a:r>
              <a:rPr lang="ru">
                <a:solidFill>
                  <a:schemeClr val="dk1"/>
                </a:solidFill>
              </a:rPr>
              <a:t> игру в Epic Games Store.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результате работы были выполнены следующие задачи: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Изучены принципы сетевого программирования в Unreal Engine 4.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Интегрированы сетевые элементы, относящиеся непосредственно к игровому процессу.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Освоена работа с плагином Epic Online Subsystem.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Реализована авторизация пользователя в систему EOS для игры по сети Интернет.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Изучены и выбраны программные интерфейсы, которые в дальнейшем будут интегрированы в проект в рамках ВКР.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073100"/>
            <a:ext cx="8520600" cy="4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Сетевые компоненты — это элементы сетевой игры.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098900" y="1535050"/>
            <a:ext cx="2938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Сетевые элементы, относящиеся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к игровому процессу: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36650" y="2169825"/>
            <a:ext cx="42627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Возрождение игрока.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Реализация изменения очков здоровья при попадании.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Начисление очков за совершенный фраг.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Создание виджета с информацией об игроках.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Создание динамического виджета интерфейса.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553675" y="1462150"/>
            <a:ext cx="293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Сетевые элементы, относящиеся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к возможностям многопользовательских игр: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531475" y="2631000"/>
            <a:ext cx="2982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Создание игровых сессий.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Авторизация игрока.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Создание лобби.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Создание таблиц лидеров.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Создание системы подбора игроков.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4906675" y="2294225"/>
            <a:ext cx="22200" cy="25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Char char="●"/>
            </a:pPr>
            <a:r>
              <a:rPr b="1" lang="ru">
                <a:solidFill>
                  <a:schemeClr val="dk1"/>
                </a:solidFill>
              </a:rPr>
              <a:t>Цель работы: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 sz="1500">
                <a:solidFill>
                  <a:schemeClr val="dk1"/>
                </a:solidFill>
              </a:rPr>
              <a:t>Внедрить в шаблон многопользовательской игры, созданный в рамках производственный практики, элементы сетевой игры. Реализовать алгоритм авторизации пользователя в систему EOS.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ru">
                <a:solidFill>
                  <a:schemeClr val="dk1"/>
                </a:solidFill>
              </a:rPr>
              <a:t>Поставленные задачи:</a:t>
            </a:r>
            <a:endParaRPr b="1"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ru">
                <a:solidFill>
                  <a:schemeClr val="dk1"/>
                </a:solidFill>
              </a:rPr>
              <a:t>Изучить принципы работы сетевого программирования в Unreal Engine 4.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ru">
                <a:solidFill>
                  <a:schemeClr val="dk1"/>
                </a:solidFill>
              </a:rPr>
              <a:t>Добавить в проект следующие сетевые элементы: возрождение игрока, начисление внутриигровых очков, обновление HUD (количество очков и здоровья игрока), создание внутриигрового виджета в виде таблицы всех игроков.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ru">
                <a:solidFill>
                  <a:schemeClr val="dk1"/>
                </a:solidFill>
              </a:rPr>
              <a:t>Изучить принцип работы с программным интерфейсом авторизации, предоставляемым EOS.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ru">
                <a:solidFill>
                  <a:schemeClr val="dk1"/>
                </a:solidFill>
              </a:rPr>
              <a:t>Интегрировать в проект алгоритм авторизации </a:t>
            </a:r>
            <a:r>
              <a:rPr lang="ru">
                <a:solidFill>
                  <a:schemeClr val="dk1"/>
                </a:solidFill>
              </a:rPr>
              <a:t>пользователя</a:t>
            </a:r>
            <a:r>
              <a:rPr lang="ru">
                <a:solidFill>
                  <a:schemeClr val="dk1"/>
                </a:solidFill>
              </a:rPr>
              <a:t> на уровне приложения.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Данный шаблон многопользовательской игры при последующем развитии может стать </a:t>
            </a:r>
            <a:r>
              <a:rPr lang="ru">
                <a:solidFill>
                  <a:schemeClr val="dk1"/>
                </a:solidFill>
              </a:rPr>
              <a:t>полноценной</a:t>
            </a:r>
            <a:r>
              <a:rPr lang="ru">
                <a:solidFill>
                  <a:schemeClr val="dk1"/>
                </a:solidFill>
              </a:rPr>
              <a:t> игрой и быть добавлен в одну из игровых площадок.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Проект использован на С++ с активным использованием ООП.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Unreal </a:t>
            </a:r>
            <a:r>
              <a:rPr lang="ru">
                <a:solidFill>
                  <a:schemeClr val="dk1"/>
                </a:solidFill>
              </a:rPr>
              <a:t>Engine</a:t>
            </a:r>
            <a:r>
              <a:rPr lang="ru">
                <a:solidFill>
                  <a:schemeClr val="dk1"/>
                </a:solidFill>
              </a:rPr>
              <a:t> 4 </a:t>
            </a:r>
            <a:r>
              <a:rPr lang="ru">
                <a:solidFill>
                  <a:schemeClr val="dk1"/>
                </a:solidFill>
              </a:rPr>
              <a:t>имеет</a:t>
            </a:r>
            <a:r>
              <a:rPr lang="ru">
                <a:solidFill>
                  <a:schemeClr val="dk1"/>
                </a:solidFill>
              </a:rPr>
              <a:t> приложение в CAD.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Системное программирование — репликации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Репликация — механизм синхронизации об игровом мире между игроками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837" y="1601325"/>
            <a:ext cx="6176324" cy="2967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8" name="Google Shape;98;p17"/>
          <p:cNvSpPr txBox="1"/>
          <p:nvPr/>
        </p:nvSpPr>
        <p:spPr>
          <a:xfrm>
            <a:off x="3248925" y="4568875"/>
            <a:ext cx="329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Рис. 1 — Схема репликации в сетевых играх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Системное программирование — RPC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Remote Procedure Call (RPC) — функции, которые вызываются с одной машины, а выполняются на другой.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79600"/>
            <a:ext cx="3737651" cy="237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6" name="Google Shape;106;p18"/>
          <p:cNvSpPr txBox="1"/>
          <p:nvPr/>
        </p:nvSpPr>
        <p:spPr>
          <a:xfrm>
            <a:off x="311675" y="4543225"/>
            <a:ext cx="37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2 — Схема жизни объектов в сетевых играх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368111" y="4543225"/>
            <a:ext cx="229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3 — Схема вызова RPC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225" y="2079600"/>
            <a:ext cx="4636076" cy="237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20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Игровой процесс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954700"/>
            <a:ext cx="8520600" cy="4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4700"/>
            <a:ext cx="4218424" cy="2375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875" y="954700"/>
            <a:ext cx="4218427" cy="23630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9" name="Google Shape;119;p19"/>
          <p:cNvSpPr txBox="1"/>
          <p:nvPr/>
        </p:nvSpPr>
        <p:spPr>
          <a:xfrm>
            <a:off x="311700" y="3730525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Виджет, отображающий текущую статистику игрока выполнен с помощью средств</a:t>
            </a:r>
            <a:r>
              <a:rPr i="1" lang="ru">
                <a:latin typeface="Proxima Nova"/>
                <a:ea typeface="Proxima Nova"/>
                <a:cs typeface="Proxima Nova"/>
                <a:sym typeface="Proxima Nova"/>
              </a:rPr>
              <a:t> UMG.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645575" y="3811925"/>
            <a:ext cx="4262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Состояние игрока можно получить с помощью сущности класса </a:t>
            </a:r>
            <a:r>
              <a:rPr i="1" lang="ru">
                <a:latin typeface="Proxima Nova"/>
                <a:ea typeface="Proxima Nova"/>
                <a:cs typeface="Proxima Nova"/>
                <a:sym typeface="Proxima Nova"/>
              </a:rPr>
              <a:t>APlayerState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Для получения всех сущностей данного класса можно воспользоваться итератором </a:t>
            </a:r>
            <a:r>
              <a:rPr i="1" lang="ru">
                <a:latin typeface="Proxima Nova"/>
                <a:ea typeface="Proxima Nova"/>
                <a:cs typeface="Proxima Nova"/>
                <a:sym typeface="Proxima Nova"/>
              </a:rPr>
              <a:t>FConstPlayerContollerIterator.</a:t>
            </a:r>
            <a:endParaRPr i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136463" y="3345775"/>
            <a:ext cx="256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Рис. 4 — Игровой процесс по LAN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915425" y="3330325"/>
            <a:ext cx="372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Рис. 5 — 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Внутриигровой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 виджет со списком всех игроков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27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Epic Online Services (EOS)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918677"/>
            <a:ext cx="8520600" cy="41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75" y="2069050"/>
            <a:ext cx="3197100" cy="11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2069050"/>
            <a:ext cx="3793191" cy="11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2738" y="918675"/>
            <a:ext cx="2958525" cy="76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0"/>
          <p:cNvCxnSpPr>
            <a:stCxn id="132" idx="2"/>
            <a:endCxn id="130" idx="0"/>
          </p:cNvCxnSpPr>
          <p:nvPr/>
        </p:nvCxnSpPr>
        <p:spPr>
          <a:xfrm flipH="1">
            <a:off x="2353500" y="1685700"/>
            <a:ext cx="2218500" cy="383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>
            <a:stCxn id="132" idx="2"/>
            <a:endCxn id="131" idx="0"/>
          </p:cNvCxnSpPr>
          <p:nvPr/>
        </p:nvCxnSpPr>
        <p:spPr>
          <a:xfrm>
            <a:off x="4572000" y="1685700"/>
            <a:ext cx="1896600" cy="383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0"/>
          <p:cNvSpPr txBox="1"/>
          <p:nvPr/>
        </p:nvSpPr>
        <p:spPr>
          <a:xfrm>
            <a:off x="323350" y="3359925"/>
            <a:ext cx="390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Lobbies Interface (API создания лобби)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Leaderboards Interface (API создания таблиц лидеров игры).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Matchmaking Interface (API создания системы подбора игроков).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572000" y="3359925"/>
            <a:ext cx="3793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Auth Interface (API для к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россплатформенной авторизация пользователя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Friends Interface (API для с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оциальных возможностей взаимодействия с другими игроками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125800"/>
            <a:ext cx="85206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Авторизация пользователя на уровне приложения (алгоритм)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85206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311700" y="1152475"/>
            <a:ext cx="5564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Инициализировать EOSSDK (</a:t>
            </a:r>
            <a:r>
              <a:rPr i="1"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EOS_EResult EOS_Initialize(&amp;EOS_Initialize_Options)</a:t>
            </a:r>
            <a:r>
              <a:rPr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Инициализировать Platform Interface (</a:t>
            </a:r>
            <a:r>
              <a:rPr i="1"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HPlatform EOS_Platform_Create(&amp;EOS_Platform_Options)</a:t>
            </a:r>
            <a:r>
              <a:rPr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Инициализировать Auth Interface (</a:t>
            </a:r>
            <a:r>
              <a:rPr i="1"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EOS_HAuth EOS_Platform_GetAuthInterface(HPlatform)</a:t>
            </a:r>
            <a:r>
              <a:rPr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Реализовать функцию </a:t>
            </a:r>
            <a:r>
              <a:rPr i="1"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OnLoginCompleteDelegates (void EOS_CALL CompletionDelegate(const EOS_Auth_LoginCallbackInfo* Data))</a:t>
            </a:r>
            <a:endParaRPr i="1"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Выполнить авторизацию пользователя (вызов функции </a:t>
            </a:r>
            <a:r>
              <a:rPr i="1"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EOS_Auth_Login()</a:t>
            </a:r>
            <a:r>
              <a:rPr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