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CBBD3-53BE-4672-9831-3601A5CF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C287D-7BBB-405F-ACA1-F5B85AB9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CE3C9-F749-4D83-A2FE-AE7FCF0E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5436F-99E9-4F32-9978-A8F37F67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BCF40-6324-47B7-94CD-EA1D916B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0040B-DD46-4F94-9FA2-325FD0CF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40ABD-F9CC-4A35-A37A-12B67498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6274B-D799-4C26-A991-E8B072B5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2D514-6B81-4869-A919-3CE5F2A5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6A037-96BE-4E28-A63A-7CE5930D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0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4FF275-E1E4-4848-B874-722F6A4DF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4E2BC-5BC4-49AA-9775-FC07077F3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70C33-A6E4-48EE-97AD-B99F648C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DD18-5177-4052-B626-2257FCC2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8DF06-F0C9-47AD-B6C1-DCCC120D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EB600-7514-4FDC-A014-5FE03353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9204A-EBA8-4060-92DF-92973E69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0D6AF-A49E-4009-9D05-0E989490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3F054-83C0-472F-B953-A2EA1EC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F95FB-CED5-48EB-ACED-EAC6F478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3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91C10-A2DD-4404-A1A9-4B620B95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6F50C-2EDA-4D5F-AA6D-ED65881A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44F18-CBC6-4EE4-BDF3-70A50DDC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C2B2-7C66-4F39-A3D3-CE4C42E6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7D074-6E76-4B16-85EE-BA85464C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D9E7C-276C-4CE3-87D3-EC6DB3A4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EA68E-1893-4B52-A167-9B28D19E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4FBF80-E2AB-42D8-847F-EFE3B3DA2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116EF-6706-4504-91DA-7EC36ABC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DAAD1-69D4-4B1A-8A1F-A7949A6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5819-C281-4782-A14C-3223EBE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B1CE1-81CE-4D43-B2D1-CE0366EC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732BB-B17F-4B3F-8B21-5697F7CD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1D909-DE48-410E-9A62-7FC1A679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BD09E-A7E1-4BF0-BC82-83DD893C5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7FCF7-93DE-4B44-AF47-5EF1BFFB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58769-DD71-4845-98D1-DBB75831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DB225F-E6A5-4328-B94A-E2A5F224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651095-72AB-427E-BF95-D216C4E1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63B5-E4A1-4D5B-B091-8E787C98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B5422-2B3C-47E3-8559-B306AA27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B70C35-7FA3-4EF1-BF58-DC3CD8EE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4168ED-0F18-4291-8928-A2948F2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2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E0CAD-5315-4371-985C-74FC06D4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D6121B-D3E1-4508-BBC4-437CD1EF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807C3-8312-479F-8205-DADAF8FB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41DAF-A2C8-4788-849D-D96017E2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EE3C-D958-46B0-A13D-61E32E36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87E7A0-4320-4E16-9993-DA1A5193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50CB6-B9FE-409E-8C0D-BD5E9795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FE1D2-31F9-418F-8709-8F32361A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2FB17-1BCD-480C-BD08-028EC1D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0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FFE60-B0D1-477B-8CC7-A879B50F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C3096-9947-4446-98FE-7B65E8891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B00C88-A867-484B-A836-87319D46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389F-34F9-4EEC-BDAC-07114E39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169C-A8A0-4D44-AAA3-498D7B45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04E8-CBBA-44B3-8423-71C62AC9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7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3AA94A-575C-4FCA-926F-6B2B53D0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15979-3A7F-4C87-AECB-46F0E9B7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B65D2-09D3-49BB-B69A-C1665AAB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DAA-AC7D-4A6A-8B0C-EB50F20F407B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31607-0D11-4191-9081-901FC41C2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631D4-9B48-4A55-AC4F-28B1E2047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7DD6-6480-4B04-8CF5-7908B8540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3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180B-1EC0-4B4B-A7C2-360AC9F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랜드마크 표기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32A44-1E8C-4756-A64E-1E8ECE51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22" y="1918950"/>
            <a:ext cx="613495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D274A-C07E-4CAF-8DA6-C1CBA530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왼손</a:t>
            </a:r>
            <a:r>
              <a:rPr lang="en-US" altLang="ko-KR" dirty="0"/>
              <a:t>, </a:t>
            </a:r>
            <a:r>
              <a:rPr lang="ko-KR" altLang="en-US" dirty="0"/>
              <a:t>오른손 표기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32FFF5-9CC4-4578-A960-22BC655E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5" y="1754903"/>
            <a:ext cx="6134956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42137-4FFA-43D3-B87C-E217FE3A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두번째 손가락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E65F56-7C6E-43B3-9120-371AE485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81" y="1872912"/>
            <a:ext cx="611590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033F3-4008-4BED-82DA-CE8E34A2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손가락 올린 개수 표기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686ADF-044F-46BF-AB8E-40901AAC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04" y="1752259"/>
            <a:ext cx="6087325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랜드마크 표기</vt:lpstr>
      <vt:lpstr>왼손, 오른손 표기</vt:lpstr>
      <vt:lpstr>두번째 손가락 표시</vt:lpstr>
      <vt:lpstr>손가락 올린 개수 표기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2024-06-16T23:34:42Z</dcterms:created>
  <dcterms:modified xsi:type="dcterms:W3CDTF">2024-06-16T23:50:01Z</dcterms:modified>
</cp:coreProperties>
</file>