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6" r:id="rId2"/>
    <p:sldId id="285" r:id="rId3"/>
    <p:sldId id="28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 autoAdjust="0"/>
    <p:restoredTop sz="96192" autoAdjust="0"/>
  </p:normalViewPr>
  <p:slideViewPr>
    <p:cSldViewPr snapToGrid="0" showGuides="1">
      <p:cViewPr varScale="1">
        <p:scale>
          <a:sx n="91" d="100"/>
          <a:sy n="91" d="100"/>
        </p:scale>
        <p:origin x="1112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2019. 3. 11.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2019. 3. 11.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3FC90703-548A-427B-B78F-0D1F65BFAB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599" y="17565"/>
            <a:ext cx="4739400" cy="6869376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526805" y="5194037"/>
            <a:ext cx="15367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Django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기초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이태화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Django </a:t>
            </a:r>
            <a:r>
              <a:rPr lang="ko-KR" altLang="en-US" dirty="0"/>
              <a:t>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2455C4-62D0-46EF-9C8A-3A6A9760F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kern="120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웹 프레임워크에 대한 이해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4C4DD-6C87-3D4C-A611-C1BC4D088820}"/>
              </a:ext>
            </a:extLst>
          </p:cNvPr>
          <p:cNvSpPr txBox="1"/>
          <p:nvPr userDrawn="1"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88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3B7466B-5AA9-4398-9099-27F81D3FB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t="9641" r="11105" b="15641"/>
          <a:stretch/>
        </p:blipFill>
        <p:spPr>
          <a:xfrm>
            <a:off x="0" y="0"/>
            <a:ext cx="12191998" cy="68888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1" y="-187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599" y="17565"/>
            <a:ext cx="4739400" cy="6869376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175042" y="5194037"/>
            <a:ext cx="18885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>
                <a:solidFill>
                  <a:schemeClr val="bg1"/>
                </a:solidFill>
                <a:latin typeface="Gotham" panose="02000604030000020004" pitchFamily="50" charset="0"/>
              </a:rPr>
              <a:t>파이썬 웹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홍길동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2455C4-62D0-46EF-9C8A-3A6A9760F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kern="120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lvl="0"/>
            <a:r>
              <a:rPr lang="ko-KR" altLang="en-US"/>
              <a:t>클립명을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4C4DD-6C87-3D4C-A611-C1BC4D088820}"/>
              </a:ext>
            </a:extLst>
          </p:cNvPr>
          <p:cNvSpPr txBox="1"/>
          <p:nvPr userDrawn="1"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9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프레임워크란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en-US" altLang="ko-KR" dirty="0"/>
              <a:t>Django </a:t>
            </a:r>
            <a:r>
              <a:rPr lang="ko-KR" altLang="en-US" dirty="0"/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이태화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7" r:id="rId3"/>
    <p:sldLayoutId id="2147483650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A62134-B534-4DE5-8692-46335A5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 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517446-3A65-403E-A147-E7E48DA28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09676-032B-4767-9FEB-20F77E75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웹 프레임워크에 대한 이해</a:t>
            </a:r>
          </a:p>
        </p:txBody>
      </p:sp>
    </p:spTree>
    <p:extLst>
      <p:ext uri="{BB962C8B-B14F-4D97-AF65-F5344CB8AC3E}">
        <p14:creationId xmlns:p14="http://schemas.microsoft.com/office/powerpoint/2010/main" val="319687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F6BE56-6503-4282-8B10-09CE684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1865E-868B-49AF-AFDC-9912A0D8E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C2CE16-BA10-4389-9B7D-52CDDD9C4A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D94AB3-CAC2-8449-A8CB-ED1E5F90E6D9}"/>
              </a:ext>
            </a:extLst>
          </p:cNvPr>
          <p:cNvSpPr/>
          <p:nvPr/>
        </p:nvSpPr>
        <p:spPr>
          <a:xfrm>
            <a:off x="973015" y="1957924"/>
            <a:ext cx="10245969" cy="2942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2400" dirty="0">
                <a:latin typeface="+mj-ea"/>
                <a:ea typeface="+mj-ea"/>
              </a:rPr>
              <a:t>자주 사용되는 코드를 체계화하여 쉽게 사용할 수 있도록 도와주는 코드 집합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2400" dirty="0">
                <a:latin typeface="+mj-ea"/>
                <a:ea typeface="+mj-ea"/>
              </a:rPr>
              <a:t>라이브러리와 혼동될 수 있지만 좀 더 규모가 크고 프로젝트의 기반이 됨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2400" dirty="0">
                <a:latin typeface="+mj-ea"/>
                <a:ea typeface="+mj-ea"/>
              </a:rPr>
              <a:t>건축에 비유하면 구조를 만드는 골조가 프레임워크라면</a:t>
            </a:r>
            <a:br>
              <a:rPr lang="ko-KR" altLang="en-US" sz="2400" dirty="0">
                <a:latin typeface="+mj-ea"/>
                <a:ea typeface="+mj-ea"/>
              </a:rPr>
            </a:br>
            <a:r>
              <a:rPr lang="ko-KR" altLang="en-US" sz="2400" dirty="0">
                <a:latin typeface="+mj-ea"/>
                <a:ea typeface="+mj-ea"/>
              </a:rPr>
              <a:t>그 외 자재들이 라이브러리가 됨</a:t>
            </a:r>
            <a:endParaRPr lang="ko-KR" altLang="en-US" sz="240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203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F6BE56-6503-4282-8B10-09CE684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프레임워크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1865E-868B-49AF-AFDC-9912A0D8E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C2CE16-BA10-4389-9B7D-52CDDD9C4A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D94AB3-CAC2-8449-A8CB-ED1E5F90E6D9}"/>
              </a:ext>
            </a:extLst>
          </p:cNvPr>
          <p:cNvSpPr/>
          <p:nvPr/>
        </p:nvSpPr>
        <p:spPr>
          <a:xfrm>
            <a:off x="973015" y="1170133"/>
            <a:ext cx="10245969" cy="72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z="2400" dirty="0"/>
              <a:t>웹 개발에 필요한 기본적인 구조와 코드</a:t>
            </a:r>
            <a:r>
              <a:rPr lang="en-US" altLang="ko-KR" sz="2400" dirty="0"/>
              <a:t>(</a:t>
            </a:r>
            <a:r>
              <a:rPr lang="ko-KR" altLang="en-US" sz="2400" dirty="0"/>
              <a:t>클래스</a:t>
            </a:r>
            <a:r>
              <a:rPr lang="en-US" altLang="ko-KR" sz="2400" dirty="0"/>
              <a:t>, </a:t>
            </a:r>
            <a:r>
              <a:rPr lang="ko-KR" altLang="en-US" sz="2400" dirty="0"/>
              <a:t>함수 등</a:t>
            </a:r>
            <a:r>
              <a:rPr lang="en-US" altLang="ko-KR" sz="2400" dirty="0"/>
              <a:t>)</a:t>
            </a:r>
            <a:r>
              <a:rPr lang="ko-KR" altLang="en-US" sz="2400" dirty="0"/>
              <a:t>가 </a:t>
            </a:r>
            <a:r>
              <a:rPr lang="ko-KR" altLang="en-US" sz="2400" dirty="0" err="1"/>
              <a:t>만들어져있음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DC4D1C-94DF-954C-8C86-B179BA1FF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152" y="2706174"/>
            <a:ext cx="5505693" cy="33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58</Words>
  <Application>Microsoft Macintosh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맑은 고딕</vt:lpstr>
      <vt:lpstr>Gotham</vt:lpstr>
      <vt:lpstr>Noto Sans CJK KR Bold</vt:lpstr>
      <vt:lpstr>Noto Sans CJK KR Medium</vt:lpstr>
      <vt:lpstr>Noto Sans CJK KR Regular</vt:lpstr>
      <vt:lpstr>Arial</vt:lpstr>
      <vt:lpstr>Wingdings</vt:lpstr>
      <vt:lpstr>Office 테마</vt:lpstr>
      <vt:lpstr>Django 란</vt:lpstr>
      <vt:lpstr>프레임워크</vt:lpstr>
      <vt:lpstr>웹 프레임워크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LeeTaehwa</cp:lastModifiedBy>
  <cp:revision>38</cp:revision>
  <dcterms:created xsi:type="dcterms:W3CDTF">2018-11-30T07:55:16Z</dcterms:created>
  <dcterms:modified xsi:type="dcterms:W3CDTF">2019-03-10T23:04:50Z</dcterms:modified>
</cp:coreProperties>
</file>