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6" r:id="rId2"/>
    <p:sldId id="28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1" autoAdjust="0"/>
    <p:restoredTop sz="96192" autoAdjust="0"/>
  </p:normalViewPr>
  <p:slideViewPr>
    <p:cSldViewPr snapToGrid="0" showGuides="1">
      <p:cViewPr varScale="1">
        <p:scale>
          <a:sx n="98" d="100"/>
          <a:sy n="98" d="100"/>
        </p:scale>
        <p:origin x="224" y="7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2019. 3. 23.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2019. 3. 23.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노트북, 테이블, 사람, 실내이(가) 표시된 사진&#10;&#10;자동 생성된 설명">
            <a:extLst>
              <a:ext uri="{FF2B5EF4-FFF2-40B4-BE49-F238E27FC236}">
                <a16:creationId xmlns:a16="http://schemas.microsoft.com/office/drawing/2014/main" id="{3FC90703-548A-427B-B78F-0D1F65BFAB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599" y="17565"/>
            <a:ext cx="4739400" cy="6869376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526805" y="5194037"/>
            <a:ext cx="15367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Django 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기초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이태화</a:t>
            </a:r>
            <a:endParaRPr lang="ko-KR" altLang="en-US" b="1" dirty="0"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Django </a:t>
            </a:r>
            <a:r>
              <a:rPr lang="ko-KR" altLang="en-US" dirty="0"/>
              <a:t>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901685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F02455C4-62D0-46EF-9C8A-3A6A9760FD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063" y="2800220"/>
            <a:ext cx="10894956" cy="17733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kern="120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웹 프레임워크에 대한 이해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04C4DD-6C87-3D4C-A611-C1BC4D088820}"/>
              </a:ext>
            </a:extLst>
          </p:cNvPr>
          <p:cNvSpPr txBox="1"/>
          <p:nvPr userDrawn="1"/>
        </p:nvSpPr>
        <p:spPr>
          <a:xfrm>
            <a:off x="-516048" y="3349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88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3B7466B-5AA9-4398-9099-27F81D3FB3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" t="9641" r="11105" b="15641"/>
          <a:stretch/>
        </p:blipFill>
        <p:spPr>
          <a:xfrm>
            <a:off x="0" y="0"/>
            <a:ext cx="12191998" cy="688881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1" y="-187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599" y="17565"/>
            <a:ext cx="4739400" cy="6869376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175042" y="5194037"/>
            <a:ext cx="188853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>
                <a:solidFill>
                  <a:schemeClr val="bg1"/>
                </a:solidFill>
                <a:latin typeface="Gotham" panose="02000604030000020004" pitchFamily="50" charset="0"/>
              </a:rPr>
              <a:t>파이썬 웹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홍길동</a:t>
            </a:r>
            <a:endParaRPr lang="ko-KR" altLang="en-US" b="1" dirty="0"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901685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F02455C4-62D0-46EF-9C8A-3A6A9760FD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063" y="2800220"/>
            <a:ext cx="10894956" cy="17733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kern="120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</a:lstStyle>
          <a:p>
            <a:pPr lvl="0"/>
            <a:r>
              <a:rPr lang="ko-KR" altLang="en-US"/>
              <a:t>클립명을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04C4DD-6C87-3D4C-A611-C1BC4D088820}"/>
              </a:ext>
            </a:extLst>
          </p:cNvPr>
          <p:cNvSpPr txBox="1"/>
          <p:nvPr userDrawn="1"/>
        </p:nvSpPr>
        <p:spPr>
          <a:xfrm>
            <a:off x="-516048" y="3349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94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프레임워크란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en-US" altLang="ko-KR" dirty="0"/>
              <a:t>Django </a:t>
            </a:r>
            <a:r>
              <a:rPr lang="ko-KR" altLang="en-US" dirty="0"/>
              <a:t>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이태화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7" r:id="rId3"/>
    <p:sldLayoutId id="2147483650" r:id="rId4"/>
    <p:sldLayoutId id="2147483658" r:id="rId5"/>
    <p:sldLayoutId id="2147483659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6A62134-B534-4DE5-8692-46335A5A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만들기</a:t>
            </a:r>
            <a:r>
              <a:rPr lang="en-US" altLang="ko-KR" dirty="0"/>
              <a:t>:</a:t>
            </a:r>
            <a:r>
              <a:rPr lang="ko-KR" altLang="en-US" dirty="0"/>
              <a:t> 로그인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517446-3A65-403E-A147-E7E48DA28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3609676-032B-4767-9FEB-20F77E753E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세션이란</a:t>
            </a:r>
          </a:p>
        </p:txBody>
      </p:sp>
    </p:spTree>
    <p:extLst>
      <p:ext uri="{BB962C8B-B14F-4D97-AF65-F5344CB8AC3E}">
        <p14:creationId xmlns:p14="http://schemas.microsoft.com/office/powerpoint/2010/main" val="319687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FF6BE56-6503-4282-8B10-09CE684C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세션이란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01865E-868B-49AF-AFDC-9912A0D8E9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C2CE16-BA10-4389-9B7D-52CDDD9C4AA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/>
              <a:t>기능만들기</a:t>
            </a:r>
            <a:r>
              <a:rPr lang="en-US" altLang="ko-KR" dirty="0"/>
              <a:t>:</a:t>
            </a:r>
            <a:r>
              <a:rPr lang="ko-KR" altLang="en-US" dirty="0"/>
              <a:t> 로그인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4937FC-BDDA-1045-8306-73AD77578C83}"/>
              </a:ext>
            </a:extLst>
          </p:cNvPr>
          <p:cNvSpPr/>
          <p:nvPr/>
        </p:nvSpPr>
        <p:spPr>
          <a:xfrm>
            <a:off x="520103" y="1489753"/>
            <a:ext cx="2033477" cy="3524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EDFDC2-197A-174A-A737-8CE960AAF293}"/>
              </a:ext>
            </a:extLst>
          </p:cNvPr>
          <p:cNvSpPr/>
          <p:nvPr/>
        </p:nvSpPr>
        <p:spPr>
          <a:xfrm>
            <a:off x="5870420" y="1489753"/>
            <a:ext cx="5407021" cy="3524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en-US" altLang="ko-KR" dirty="0" err="1">
                <a:solidFill>
                  <a:schemeClr val="tx1"/>
                </a:solidFill>
              </a:rPr>
              <a:t>alghost.com</a:t>
            </a:r>
            <a:r>
              <a:rPr kumimoji="1" lang="en-US" altLang="ko-KR" dirty="0">
                <a:solidFill>
                  <a:schemeClr val="tx1"/>
                </a:solidFill>
              </a:rPr>
              <a:t>) </a:t>
            </a:r>
            <a:r>
              <a:rPr kumimoji="1" lang="ko-KR" altLang="en-US" dirty="0">
                <a:solidFill>
                  <a:schemeClr val="tx1"/>
                </a:solidFill>
              </a:rPr>
              <a:t>서버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9CB60AF-1F9E-3A4A-846B-014FF2BED9A1}"/>
              </a:ext>
            </a:extLst>
          </p:cNvPr>
          <p:cNvCxnSpPr/>
          <p:nvPr/>
        </p:nvCxnSpPr>
        <p:spPr>
          <a:xfrm>
            <a:off x="2235082" y="2250040"/>
            <a:ext cx="3904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A7F69A7-C9A9-9845-B154-F26E3AF22719}"/>
              </a:ext>
            </a:extLst>
          </p:cNvPr>
          <p:cNvSpPr txBox="1"/>
          <p:nvPr/>
        </p:nvSpPr>
        <p:spPr>
          <a:xfrm>
            <a:off x="2925814" y="1793232"/>
            <a:ext cx="257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요청</a:t>
            </a:r>
            <a:r>
              <a:rPr kumimoji="1" lang="en-US" altLang="ko-KR" dirty="0"/>
              <a:t> (without cookie)</a:t>
            </a:r>
            <a:endParaRPr kumimoji="1"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CB2B88A-46B2-CE47-A11A-AE5C9A1028C7}"/>
              </a:ext>
            </a:extLst>
          </p:cNvPr>
          <p:cNvCxnSpPr/>
          <p:nvPr/>
        </p:nvCxnSpPr>
        <p:spPr>
          <a:xfrm>
            <a:off x="2235082" y="2794326"/>
            <a:ext cx="390417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523683-7AD6-0143-969C-6CCE73129EE8}"/>
              </a:ext>
            </a:extLst>
          </p:cNvPr>
          <p:cNvSpPr txBox="1"/>
          <p:nvPr/>
        </p:nvSpPr>
        <p:spPr>
          <a:xfrm>
            <a:off x="3080247" y="2424994"/>
            <a:ext cx="218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응답 </a:t>
            </a:r>
            <a:r>
              <a:rPr kumimoji="1" lang="en-US" altLang="ko-KR" dirty="0"/>
              <a:t>(with cookie)</a:t>
            </a:r>
            <a:endParaRPr kumimoji="1"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318148-7DC8-D946-A216-964F0D368A20}"/>
              </a:ext>
            </a:extLst>
          </p:cNvPr>
          <p:cNvCxnSpPr/>
          <p:nvPr/>
        </p:nvCxnSpPr>
        <p:spPr>
          <a:xfrm>
            <a:off x="2235082" y="3798461"/>
            <a:ext cx="3904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97737CF-97FE-334A-A58F-DB0E1E6C94C0}"/>
              </a:ext>
            </a:extLst>
          </p:cNvPr>
          <p:cNvSpPr txBox="1"/>
          <p:nvPr/>
        </p:nvSpPr>
        <p:spPr>
          <a:xfrm>
            <a:off x="3118175" y="3341653"/>
            <a:ext cx="218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요청</a:t>
            </a:r>
            <a:r>
              <a:rPr kumimoji="1" lang="en-US" altLang="ko-KR" dirty="0"/>
              <a:t> (with cookie)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92C8DFB-B0BB-0648-B01F-6510B899EA03}"/>
              </a:ext>
            </a:extLst>
          </p:cNvPr>
          <p:cNvCxnSpPr/>
          <p:nvPr/>
        </p:nvCxnSpPr>
        <p:spPr>
          <a:xfrm>
            <a:off x="2235082" y="4342747"/>
            <a:ext cx="390417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F2DCEF6-0EE7-FC45-B163-4F5F95B3E561}"/>
              </a:ext>
            </a:extLst>
          </p:cNvPr>
          <p:cNvSpPr txBox="1"/>
          <p:nvPr/>
        </p:nvSpPr>
        <p:spPr>
          <a:xfrm>
            <a:off x="3080247" y="3973415"/>
            <a:ext cx="226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응답 </a:t>
            </a:r>
            <a:r>
              <a:rPr kumimoji="1" lang="en-US" altLang="ko-KR" dirty="0"/>
              <a:t>(with cookie)</a:t>
            </a:r>
            <a:endParaRPr kumimoji="1"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12EE4E-9024-2F4A-A745-F2B416758B29}"/>
              </a:ext>
            </a:extLst>
          </p:cNvPr>
          <p:cNvSpPr txBox="1"/>
          <p:nvPr/>
        </p:nvSpPr>
        <p:spPr>
          <a:xfrm>
            <a:off x="6239409" y="2647983"/>
            <a:ext cx="192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Cookie: ‘ABCD’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9C449A-0861-C34D-AFF3-8C4D85E4A7AD}"/>
              </a:ext>
            </a:extLst>
          </p:cNvPr>
          <p:cNvSpPr txBox="1"/>
          <p:nvPr/>
        </p:nvSpPr>
        <p:spPr>
          <a:xfrm>
            <a:off x="6239409" y="3604083"/>
            <a:ext cx="192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Cookie: ‘ABCD’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353110-8728-954C-A446-3AD953C6ED52}"/>
              </a:ext>
            </a:extLst>
          </p:cNvPr>
          <p:cNvSpPr txBox="1"/>
          <p:nvPr/>
        </p:nvSpPr>
        <p:spPr>
          <a:xfrm>
            <a:off x="6239409" y="4175545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아까 그 클라이언트 구나</a:t>
            </a:r>
            <a:r>
              <a:rPr kumimoji="1" lang="en-US" altLang="ko-KR" dirty="0"/>
              <a:t>!</a:t>
            </a:r>
            <a:endParaRPr kumimoji="1"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135F86-E2C4-8B4F-A474-45706D68A413}"/>
              </a:ext>
            </a:extLst>
          </p:cNvPr>
          <p:cNvSpPr/>
          <p:nvPr/>
        </p:nvSpPr>
        <p:spPr>
          <a:xfrm>
            <a:off x="8636680" y="1933305"/>
            <a:ext cx="2492902" cy="2040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DB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4101A63-6E9D-2840-8997-E8B5613C2FED}"/>
              </a:ext>
            </a:extLst>
          </p:cNvPr>
          <p:cNvSpPr/>
          <p:nvPr/>
        </p:nvSpPr>
        <p:spPr>
          <a:xfrm>
            <a:off x="8809343" y="2359505"/>
            <a:ext cx="1210519" cy="1438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'ABCD’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4BBFCF4E-1BF7-CE4A-ADE8-DC31E415F2DD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>
            <a:off x="8159422" y="2832649"/>
            <a:ext cx="649921" cy="24633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B0447968-D94E-E448-B87D-94F507F11C31}"/>
              </a:ext>
            </a:extLst>
          </p:cNvPr>
          <p:cNvCxnSpPr>
            <a:cxnSpLocks/>
            <a:stCxn id="21" idx="3"/>
            <a:endCxn id="25" idx="2"/>
          </p:cNvCxnSpPr>
          <p:nvPr/>
        </p:nvCxnSpPr>
        <p:spPr>
          <a:xfrm flipV="1">
            <a:off x="8809343" y="3798461"/>
            <a:ext cx="605260" cy="561750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875FF65-FB51-EE42-BA93-BAC05638147C}"/>
              </a:ext>
            </a:extLst>
          </p:cNvPr>
          <p:cNvSpPr/>
          <p:nvPr/>
        </p:nvSpPr>
        <p:spPr>
          <a:xfrm>
            <a:off x="682259" y="2609660"/>
            <a:ext cx="1398007" cy="2040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Cookie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47CB3AC-5B23-E74D-91A5-464873ADFD22}"/>
              </a:ext>
            </a:extLst>
          </p:cNvPr>
          <p:cNvSpPr/>
          <p:nvPr/>
        </p:nvSpPr>
        <p:spPr>
          <a:xfrm>
            <a:off x="785934" y="3710984"/>
            <a:ext cx="1210519" cy="729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200" dirty="0" err="1">
                <a:solidFill>
                  <a:schemeClr val="tx1"/>
                </a:solidFill>
              </a:rPr>
              <a:t>alghost.com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B52C20-E5BE-F746-943C-10D68A385D80}"/>
              </a:ext>
            </a:extLst>
          </p:cNvPr>
          <p:cNvSpPr/>
          <p:nvPr/>
        </p:nvSpPr>
        <p:spPr>
          <a:xfrm>
            <a:off x="892498" y="4029810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'ABCD’</a:t>
            </a:r>
            <a:endParaRPr kumimoji="1" lang="ko-KR" altLang="en-US" dirty="0"/>
          </a:p>
        </p:txBody>
      </p: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9E65C2BD-51E6-6340-AC0D-FAB7F749227E}"/>
              </a:ext>
            </a:extLst>
          </p:cNvPr>
          <p:cNvCxnSpPr>
            <a:cxnSpLocks/>
            <a:endCxn id="32" idx="0"/>
          </p:cNvCxnSpPr>
          <p:nvPr/>
        </p:nvCxnSpPr>
        <p:spPr>
          <a:xfrm rot="5400000">
            <a:off x="1354810" y="2830710"/>
            <a:ext cx="916658" cy="8438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862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63</Words>
  <Application>Microsoft Macintosh PowerPoint</Application>
  <PresentationFormat>와이드스크린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Noto Sans CJK KR Bold</vt:lpstr>
      <vt:lpstr>Noto Sans CJK KR Medium</vt:lpstr>
      <vt:lpstr>Arial</vt:lpstr>
      <vt:lpstr>Gotham</vt:lpstr>
      <vt:lpstr>Office 테마</vt:lpstr>
      <vt:lpstr>기능 만들기: 로그인</vt:lpstr>
      <vt:lpstr>세션이란?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LeeTaehwa</cp:lastModifiedBy>
  <cp:revision>41</cp:revision>
  <dcterms:created xsi:type="dcterms:W3CDTF">2018-11-30T07:55:16Z</dcterms:created>
  <dcterms:modified xsi:type="dcterms:W3CDTF">2019-03-23T07:28:52Z</dcterms:modified>
</cp:coreProperties>
</file>