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6192" autoAdjust="0"/>
  </p:normalViewPr>
  <p:slideViewPr>
    <p:cSldViewPr snapToGrid="0" showGuides="1">
      <p:cViewPr varScale="1">
        <p:scale>
          <a:sx n="91" d="100"/>
          <a:sy n="91" d="100"/>
        </p:scale>
        <p:origin x="111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526805" y="5194037"/>
            <a:ext cx="15367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Django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 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 프레임워크로서 </a:t>
            </a: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Noto Sans CJK KR Bold</vt:lpstr>
      <vt:lpstr>Noto Sans CJK KR Medium</vt:lpstr>
      <vt:lpstr>Arial</vt:lpstr>
      <vt:lpstr>Gotham</vt:lpstr>
      <vt:lpstr>Office 테마</vt:lpstr>
      <vt:lpstr>Django 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39</cp:revision>
  <dcterms:created xsi:type="dcterms:W3CDTF">2018-11-30T07:55:16Z</dcterms:created>
  <dcterms:modified xsi:type="dcterms:W3CDTF">2019-03-11T23:53:12Z</dcterms:modified>
</cp:coreProperties>
</file>