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2">
  <p:cSld name="제목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노트북, 테이블, 사람, 실내이(가) 표시된 사진&#10;&#10;자동 생성된 설명" id="15" name="Google Shape;15;p2"/>
          <p:cNvPicPr preferRelativeResize="0"/>
          <p:nvPr/>
        </p:nvPicPr>
        <p:blipFill rotWithShape="1">
          <a:blip r:embed="rId2">
            <a:alphaModFix/>
          </a:blip>
          <a:srcRect b="8147" l="0" r="0" t="7744"/>
          <a:stretch/>
        </p:blipFill>
        <p:spPr>
          <a:xfrm>
            <a:off x="0" y="0"/>
            <a:ext cx="12193793" cy="689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dk1">
              <a:alpha val="2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452599" y="17565"/>
            <a:ext cx="4739400" cy="6869376"/>
          </a:xfrm>
          <a:custGeom>
            <a:rect b="b" l="l" r="r" t="t"/>
            <a:pathLst>
              <a:path extrusionOk="0" h="6869376" w="4739400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dk1">
              <a:alpha val="6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5081" y="287385"/>
            <a:ext cx="966704" cy="3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10526805" y="5194037"/>
            <a:ext cx="1536767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Django 기초  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강사</a:t>
            </a:r>
            <a:r>
              <a:rPr b="1" lang="en-US" sz="1800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이태화</a:t>
            </a:r>
            <a:endParaRPr b="1" sz="1800">
              <a:solidFill>
                <a:srgbClr val="EF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234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r>
              <a:rPr b="1" lang="en-US" sz="2400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400">
              <a:solidFill>
                <a:srgbClr val="EF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3" name="Google Shape;23;p2"/>
          <p:cNvCxnSpPr/>
          <p:nvPr/>
        </p:nvCxnSpPr>
        <p:spPr>
          <a:xfrm>
            <a:off x="11924165" y="5878262"/>
            <a:ext cx="0" cy="191476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2"/>
          <p:cNvSpPr/>
          <p:nvPr/>
        </p:nvSpPr>
        <p:spPr>
          <a:xfrm rot="10800000">
            <a:off x="7453810" y="-30"/>
            <a:ext cx="2333491" cy="6865592"/>
          </a:xfrm>
          <a:custGeom>
            <a:rect b="b" l="l" r="r" t="t"/>
            <a:pathLst>
              <a:path extrusionOk="0" h="6865592" w="2333491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idx="2" type="body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Google Shape;26;p2"/>
          <p:cNvCxnSpPr/>
          <p:nvPr/>
        </p:nvCxnSpPr>
        <p:spPr>
          <a:xfrm>
            <a:off x="617990" y="2938906"/>
            <a:ext cx="0" cy="52819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제목2">
  <p:cSld name="1_제목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29" name="Google Shape;29;p3"/>
          <p:cNvPicPr preferRelativeResize="0"/>
          <p:nvPr/>
        </p:nvPicPr>
        <p:blipFill rotWithShape="1">
          <a:blip r:embed="rId2">
            <a:alphaModFix/>
          </a:blip>
          <a:srcRect b="15641" l="3675" r="11105" t="9641"/>
          <a:stretch/>
        </p:blipFill>
        <p:spPr>
          <a:xfrm>
            <a:off x="0" y="0"/>
            <a:ext cx="12191998" cy="68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dk1">
              <a:alpha val="2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452599" y="17565"/>
            <a:ext cx="4739400" cy="6869376"/>
          </a:xfrm>
          <a:custGeom>
            <a:rect b="b" l="l" r="r" t="t"/>
            <a:pathLst>
              <a:path extrusionOk="0" h="6869376" w="4739400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dk1">
              <a:alpha val="6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32" name="Google Shape;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5081" y="287385"/>
            <a:ext cx="966704" cy="3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파이썬 웹  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강사</a:t>
            </a:r>
            <a:r>
              <a:rPr b="1" lang="en-US" sz="1800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b="1" sz="1800">
              <a:solidFill>
                <a:srgbClr val="EF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234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r>
              <a:rPr b="1" lang="en-US" sz="2400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400">
              <a:solidFill>
                <a:srgbClr val="EF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7" name="Google Shape;37;p3"/>
          <p:cNvCxnSpPr/>
          <p:nvPr/>
        </p:nvCxnSpPr>
        <p:spPr>
          <a:xfrm>
            <a:off x="11924165" y="5878262"/>
            <a:ext cx="0" cy="191476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3"/>
          <p:cNvSpPr/>
          <p:nvPr/>
        </p:nvSpPr>
        <p:spPr>
          <a:xfrm rot="10800000">
            <a:off x="7453810" y="-30"/>
            <a:ext cx="2333491" cy="6865592"/>
          </a:xfrm>
          <a:custGeom>
            <a:rect b="b" l="l" r="r" t="t"/>
            <a:pathLst>
              <a:path extrusionOk="0" h="6865592" w="2333491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>
            <p:ph idx="2" type="body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0" name="Google Shape;40;p3"/>
          <p:cNvCxnSpPr/>
          <p:nvPr/>
        </p:nvCxnSpPr>
        <p:spPr>
          <a:xfrm>
            <a:off x="617990" y="2938906"/>
            <a:ext cx="0" cy="52819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3"/>
          <p:cNvSpPr txBox="1"/>
          <p:nvPr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챕터구분">
  <p:cSld name="챕터구분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FASTCAMPUS Corp. All Rights Reserved</a:t>
            </a:r>
            <a:endParaRPr/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4"/>
          <p:cNvSpPr txBox="1"/>
          <p:nvPr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r>
              <a:rPr b="1" lang="en-US" sz="160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>
              <a:solidFill>
                <a:srgbClr val="EE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8" name="Google Shape;48;p4"/>
          <p:cNvCxnSpPr/>
          <p:nvPr/>
        </p:nvCxnSpPr>
        <p:spPr>
          <a:xfrm rot="10800000">
            <a:off x="6100153" y="2659753"/>
            <a:ext cx="0" cy="1952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줄 제목">
  <p:cSld name="1줄 제목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FASTCAMPUS Corp. All Rights Reserved</a:t>
            </a:r>
            <a:endParaRPr/>
          </a:p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5"/>
          <p:cNvSpPr txBox="1"/>
          <p:nvPr/>
        </p:nvSpPr>
        <p:spPr>
          <a:xfrm>
            <a:off x="103601" y="98583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r>
              <a:rPr b="1" lang="en-US" sz="100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EE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82259" y="110625"/>
            <a:ext cx="386922" cy="22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" name="Google Shape;55;p5"/>
          <p:cNvCxnSpPr/>
          <p:nvPr/>
        </p:nvCxnSpPr>
        <p:spPr>
          <a:xfrm>
            <a:off x="223228" y="433388"/>
            <a:ext cx="0" cy="195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234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줄 제목">
  <p:cSld name="2줄 제목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FASTCAMPUS Corp. All Rights Reserved</a:t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61" name="Google Shape;61;p6"/>
          <p:cNvCxnSpPr/>
          <p:nvPr/>
        </p:nvCxnSpPr>
        <p:spPr>
          <a:xfrm>
            <a:off x="223228" y="433388"/>
            <a:ext cx="0" cy="509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6"/>
          <p:cNvSpPr txBox="1"/>
          <p:nvPr/>
        </p:nvSpPr>
        <p:spPr>
          <a:xfrm>
            <a:off x="103601" y="98583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r>
              <a:rPr b="1" lang="en-US" sz="100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EE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682259" y="110625"/>
            <a:ext cx="386922" cy="22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234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F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슬라이드">
  <p:cSld name="빈슬라이드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FASTCAMPUS Corp. All Rights Reserved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 Education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07146" y="6322426"/>
            <a:ext cx="749715" cy="234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11917237" y="1746272"/>
            <a:ext cx="0" cy="2349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이태화 강사</a:t>
            </a:r>
            <a:r>
              <a:rPr lang="en-US" sz="110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EE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234B"/>
              </a:buClr>
              <a:buSzPts val="2800"/>
              <a:buFont typeface="Arial"/>
              <a:buNone/>
            </a:pPr>
            <a:r>
              <a:rPr lang="en-US"/>
              <a:t>Django 란</a:t>
            </a:r>
            <a:endParaRPr/>
          </a:p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/>
              <a:t>웹 프레임워크로서 Django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