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6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6192" autoAdjust="0"/>
  </p:normalViewPr>
  <p:slideViewPr>
    <p:cSldViewPr snapToGrid="0" showGuides="1">
      <p:cViewPr varScale="1">
        <p:scale>
          <a:sx n="124" d="100"/>
          <a:sy n="124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2019. 5. 6.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2019. 5. 6.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Flask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플라스크 기본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플라스크 소개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플라스크 기본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94AB3-CAC2-8449-A8CB-ED1E5F90E6D9}"/>
              </a:ext>
            </a:extLst>
          </p:cNvPr>
          <p:cNvSpPr/>
          <p:nvPr/>
        </p:nvSpPr>
        <p:spPr>
          <a:xfrm>
            <a:off x="973015" y="1957924"/>
            <a:ext cx="10245969" cy="29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+mj-ea"/>
                <a:ea typeface="+mj-ea"/>
              </a:rPr>
              <a:t>자주 사용되는 코드를 체계화하여 쉽게 사용할 수 있도록 도와주는 코드 집합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+mj-ea"/>
                <a:ea typeface="+mj-ea"/>
              </a:rPr>
              <a:t>라이브러리와 혼동될 수 있지만 좀 더 규모가 크고 프로젝트의 기반이 됨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+mj-ea"/>
                <a:ea typeface="+mj-ea"/>
              </a:rPr>
              <a:t>건축에 비유하면 구조를 만드는 골조가 프레임워크라면</a:t>
            </a:r>
            <a:br>
              <a:rPr lang="ko-KR" altLang="en-US" sz="2400" dirty="0">
                <a:latin typeface="+mj-ea"/>
                <a:ea typeface="+mj-ea"/>
              </a:rPr>
            </a:br>
            <a:r>
              <a:rPr lang="ko-KR" altLang="en-US" sz="2400" dirty="0">
                <a:latin typeface="+mj-ea"/>
                <a:ea typeface="+mj-ea"/>
              </a:rPr>
              <a:t>그 외 자재들이 라이브러리가 됨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203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37</Words>
  <Application>Microsoft Macintosh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Noto Sans CJK KR Bold</vt:lpstr>
      <vt:lpstr>Noto Sans CJK KR Medium</vt:lpstr>
      <vt:lpstr>Noto Sans CJK KR Regular</vt:lpstr>
      <vt:lpstr>Arial</vt:lpstr>
      <vt:lpstr>Gotham</vt:lpstr>
      <vt:lpstr>Wingdings</vt:lpstr>
      <vt:lpstr>Office 테마</vt:lpstr>
      <vt:lpstr>플라스크 기본</vt:lpstr>
      <vt:lpstr>프레임워크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40</cp:revision>
  <dcterms:created xsi:type="dcterms:W3CDTF">2018-11-30T07:55:16Z</dcterms:created>
  <dcterms:modified xsi:type="dcterms:W3CDTF">2019-05-06T01:28:50Z</dcterms:modified>
</cp:coreProperties>
</file>