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6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157" autoAdjust="0"/>
    <p:restoredTop sz="96192" autoAdjust="0"/>
  </p:normalViewPr>
  <p:slideViewPr>
    <p:cSldViewPr snapToGrid="0" showGuides="1">
      <p:cViewPr varScale="1">
        <p:scale>
          <a:sx n="129" d="100"/>
          <a:sy n="129" d="100"/>
        </p:scale>
        <p:origin x="824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2019. 5. 15.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2019. 5. 15.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3FC90703-548A-427B-B78F-0D1F65BFA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Flask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기초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이태화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웹 프레임워크에 대한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3B7466B-5AA9-4398-9099-27F81D3FB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641" r="11105" b="15641"/>
          <a:stretch/>
        </p:blipFill>
        <p:spPr>
          <a:xfrm>
            <a:off x="0" y="0"/>
            <a:ext cx="12191998" cy="6888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  <a:latin typeface="Gotham" panose="02000604030000020004" pitchFamily="50" charset="0"/>
              </a:rPr>
              <a:t>파이썬 웹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홍길동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프레임워크란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이태화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7" r:id="rId3"/>
    <p:sldLayoutId id="2147483650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만들기</a:t>
            </a:r>
            <a:r>
              <a:rPr lang="en-US" altLang="ko-KR" dirty="0"/>
              <a:t>:</a:t>
            </a:r>
            <a:r>
              <a:rPr lang="ko-KR" altLang="en-US" dirty="0"/>
              <a:t> 로그인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세션이란</a:t>
            </a:r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기능만들기</a:t>
            </a:r>
            <a:r>
              <a:rPr lang="en-US" altLang="ko-KR" dirty="0"/>
              <a:t>:</a:t>
            </a:r>
            <a:r>
              <a:rPr lang="ko-KR" altLang="en-US" dirty="0"/>
              <a:t> 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4937FC-BDDA-1045-8306-73AD77578C83}"/>
              </a:ext>
            </a:extLst>
          </p:cNvPr>
          <p:cNvSpPr/>
          <p:nvPr/>
        </p:nvSpPr>
        <p:spPr>
          <a:xfrm>
            <a:off x="520103" y="1489753"/>
            <a:ext cx="2033477" cy="352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EDFDC2-197A-174A-A737-8CE960AAF293}"/>
              </a:ext>
            </a:extLst>
          </p:cNvPr>
          <p:cNvSpPr/>
          <p:nvPr/>
        </p:nvSpPr>
        <p:spPr>
          <a:xfrm>
            <a:off x="5870420" y="1489753"/>
            <a:ext cx="5407021" cy="352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en-US" altLang="ko-KR" dirty="0" err="1">
                <a:solidFill>
                  <a:schemeClr val="tx1"/>
                </a:solidFill>
              </a:rPr>
              <a:t>alghost.com</a:t>
            </a:r>
            <a:r>
              <a:rPr kumimoji="1" lang="en-US" altLang="ko-KR" dirty="0">
                <a:solidFill>
                  <a:schemeClr val="tx1"/>
                </a:solidFill>
              </a:rPr>
              <a:t>) </a:t>
            </a:r>
            <a:r>
              <a:rPr kumimoji="1" lang="ko-KR" altLang="en-US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9CB60AF-1F9E-3A4A-846B-014FF2BED9A1}"/>
              </a:ext>
            </a:extLst>
          </p:cNvPr>
          <p:cNvCxnSpPr/>
          <p:nvPr/>
        </p:nvCxnSpPr>
        <p:spPr>
          <a:xfrm>
            <a:off x="2235082" y="2250040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7F69A7-C9A9-9845-B154-F26E3AF22719}"/>
              </a:ext>
            </a:extLst>
          </p:cNvPr>
          <p:cNvSpPr txBox="1"/>
          <p:nvPr/>
        </p:nvSpPr>
        <p:spPr>
          <a:xfrm>
            <a:off x="2925814" y="1793232"/>
            <a:ext cx="25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요청</a:t>
            </a:r>
            <a:r>
              <a:rPr kumimoji="1" lang="en-US" altLang="ko-KR" dirty="0"/>
              <a:t> (without cookie)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B2B88A-46B2-CE47-A11A-AE5C9A1028C7}"/>
              </a:ext>
            </a:extLst>
          </p:cNvPr>
          <p:cNvCxnSpPr/>
          <p:nvPr/>
        </p:nvCxnSpPr>
        <p:spPr>
          <a:xfrm>
            <a:off x="2235082" y="2794326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23683-7AD6-0143-969C-6CCE73129EE8}"/>
              </a:ext>
            </a:extLst>
          </p:cNvPr>
          <p:cNvSpPr txBox="1"/>
          <p:nvPr/>
        </p:nvSpPr>
        <p:spPr>
          <a:xfrm>
            <a:off x="3080247" y="2424994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응답 </a:t>
            </a:r>
            <a:r>
              <a:rPr kumimoji="1" lang="en-US" altLang="ko-KR" dirty="0"/>
              <a:t>(with cookie)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318148-7DC8-D946-A216-964F0D368A20}"/>
              </a:ext>
            </a:extLst>
          </p:cNvPr>
          <p:cNvCxnSpPr/>
          <p:nvPr/>
        </p:nvCxnSpPr>
        <p:spPr>
          <a:xfrm>
            <a:off x="2235082" y="3798461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7737CF-97FE-334A-A58F-DB0E1E6C94C0}"/>
              </a:ext>
            </a:extLst>
          </p:cNvPr>
          <p:cNvSpPr txBox="1"/>
          <p:nvPr/>
        </p:nvSpPr>
        <p:spPr>
          <a:xfrm>
            <a:off x="3118175" y="3341653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요청</a:t>
            </a:r>
            <a:r>
              <a:rPr kumimoji="1" lang="en-US" altLang="ko-KR" dirty="0"/>
              <a:t> (with cookie)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2C8DFB-B0BB-0648-B01F-6510B899EA03}"/>
              </a:ext>
            </a:extLst>
          </p:cNvPr>
          <p:cNvCxnSpPr/>
          <p:nvPr/>
        </p:nvCxnSpPr>
        <p:spPr>
          <a:xfrm>
            <a:off x="2235082" y="4342747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2DCEF6-0EE7-FC45-B163-4F5F95B3E561}"/>
              </a:ext>
            </a:extLst>
          </p:cNvPr>
          <p:cNvSpPr txBox="1"/>
          <p:nvPr/>
        </p:nvSpPr>
        <p:spPr>
          <a:xfrm>
            <a:off x="3080247" y="3973415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응답 </a:t>
            </a:r>
            <a:r>
              <a:rPr kumimoji="1" lang="en-US" altLang="ko-KR" dirty="0"/>
              <a:t>(with cookie)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2EE4E-9024-2F4A-A745-F2B416758B29}"/>
              </a:ext>
            </a:extLst>
          </p:cNvPr>
          <p:cNvSpPr txBox="1"/>
          <p:nvPr/>
        </p:nvSpPr>
        <p:spPr>
          <a:xfrm>
            <a:off x="6239409" y="2647983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Cookie: ‘ABCD’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C449A-0861-C34D-AFF3-8C4D85E4A7AD}"/>
              </a:ext>
            </a:extLst>
          </p:cNvPr>
          <p:cNvSpPr txBox="1"/>
          <p:nvPr/>
        </p:nvSpPr>
        <p:spPr>
          <a:xfrm>
            <a:off x="6239409" y="3604083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Cookie: ‘ABCD’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53110-8728-954C-A446-3AD953C6ED52}"/>
              </a:ext>
            </a:extLst>
          </p:cNvPr>
          <p:cNvSpPr txBox="1"/>
          <p:nvPr/>
        </p:nvSpPr>
        <p:spPr>
          <a:xfrm>
            <a:off x="6239409" y="417554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아까 그 클라이언트 구나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135F86-E2C4-8B4F-A474-45706D68A413}"/>
              </a:ext>
            </a:extLst>
          </p:cNvPr>
          <p:cNvSpPr/>
          <p:nvPr/>
        </p:nvSpPr>
        <p:spPr>
          <a:xfrm>
            <a:off x="8636680" y="1933305"/>
            <a:ext cx="2492902" cy="204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101A63-6E9D-2840-8997-E8B5613C2FED}"/>
              </a:ext>
            </a:extLst>
          </p:cNvPr>
          <p:cNvSpPr/>
          <p:nvPr/>
        </p:nvSpPr>
        <p:spPr>
          <a:xfrm>
            <a:off x="8809343" y="2359505"/>
            <a:ext cx="1210519" cy="1438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'ABCD’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4BBFCF4E-1BF7-CE4A-ADE8-DC31E415F2DD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8159422" y="2832649"/>
            <a:ext cx="649921" cy="2463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B0447968-D94E-E448-B87D-94F507F11C31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 flipV="1">
            <a:off x="8809343" y="3798461"/>
            <a:ext cx="605260" cy="56175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75FF65-FB51-EE42-BA93-BAC05638147C}"/>
              </a:ext>
            </a:extLst>
          </p:cNvPr>
          <p:cNvSpPr/>
          <p:nvPr/>
        </p:nvSpPr>
        <p:spPr>
          <a:xfrm>
            <a:off x="682259" y="2609660"/>
            <a:ext cx="1398007" cy="204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Cookie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7CB3AC-5B23-E74D-91A5-464873ADFD22}"/>
              </a:ext>
            </a:extLst>
          </p:cNvPr>
          <p:cNvSpPr/>
          <p:nvPr/>
        </p:nvSpPr>
        <p:spPr>
          <a:xfrm>
            <a:off x="785934" y="3710984"/>
            <a:ext cx="1210519" cy="729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alghost.com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52C20-E5BE-F746-943C-10D68A385D80}"/>
              </a:ext>
            </a:extLst>
          </p:cNvPr>
          <p:cNvSpPr/>
          <p:nvPr/>
        </p:nvSpPr>
        <p:spPr>
          <a:xfrm>
            <a:off x="892498" y="4029810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'ABCD’</a:t>
            </a:r>
            <a:endParaRPr kumimoji="1" lang="ko-KR" altLang="en-US" dirty="0"/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E65C2BD-51E6-6340-AC0D-FAB7F749227E}"/>
              </a:ext>
            </a:extLst>
          </p:cNvPr>
          <p:cNvCxnSpPr>
            <a:cxnSpLocks/>
            <a:endCxn id="32" idx="0"/>
          </p:cNvCxnSpPr>
          <p:nvPr/>
        </p:nvCxnSpPr>
        <p:spPr>
          <a:xfrm rot="5400000">
            <a:off x="1354810" y="2830710"/>
            <a:ext cx="916658" cy="843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63</Words>
  <Application>Microsoft Macintosh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Noto Sans CJK KR Bold</vt:lpstr>
      <vt:lpstr>Noto Sans CJK KR Medium</vt:lpstr>
      <vt:lpstr>Arial</vt:lpstr>
      <vt:lpstr>Gotham</vt:lpstr>
      <vt:lpstr>Office 테마</vt:lpstr>
      <vt:lpstr>기능 만들기: 로그인</vt:lpstr>
      <vt:lpstr>세션이란?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LeeTaehwa</cp:lastModifiedBy>
  <cp:revision>42</cp:revision>
  <dcterms:created xsi:type="dcterms:W3CDTF">2018-11-30T07:55:16Z</dcterms:created>
  <dcterms:modified xsi:type="dcterms:W3CDTF">2019-05-15T12:42:23Z</dcterms:modified>
</cp:coreProperties>
</file>