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3" autoAdjust="0"/>
    <p:restoredTop sz="96192" autoAdjust="0"/>
  </p:normalViewPr>
  <p:slideViewPr>
    <p:cSldViewPr snapToGrid="0" showGuides="1">
      <p:cViewPr varScale="1">
        <p:scale>
          <a:sx n="128" d="100"/>
          <a:sy n="128" d="100"/>
        </p:scale>
        <p:origin x="82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Flask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의 소개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E7C07C-DF27-8F48-8F18-763C351CB1AA}"/>
              </a:ext>
            </a:extLst>
          </p:cNvPr>
          <p:cNvSpPr/>
          <p:nvPr/>
        </p:nvSpPr>
        <p:spPr>
          <a:xfrm>
            <a:off x="3573118" y="2102562"/>
            <a:ext cx="4857750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7EEAC2-A1CE-6047-A3A4-8C06A4C3024E}"/>
              </a:ext>
            </a:extLst>
          </p:cNvPr>
          <p:cNvSpPr/>
          <p:nvPr/>
        </p:nvSpPr>
        <p:spPr>
          <a:xfrm>
            <a:off x="3573118" y="3120404"/>
            <a:ext cx="4857750" cy="1538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A22819-A159-9949-9159-4C220FCFDB1A}"/>
              </a:ext>
            </a:extLst>
          </p:cNvPr>
          <p:cNvSpPr/>
          <p:nvPr/>
        </p:nvSpPr>
        <p:spPr>
          <a:xfrm>
            <a:off x="5711688" y="175398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altLang="ko-KR" b="1" dirty="0">
                <a:latin typeface="Work Sans"/>
                <a:ea typeface="Work Sans"/>
                <a:cs typeface="Work Sans"/>
                <a:sym typeface="Work Sans"/>
              </a:rPr>
              <a:t>Web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4174E4-E825-9845-ABA4-DF91DF444D56}"/>
              </a:ext>
            </a:extLst>
          </p:cNvPr>
          <p:cNvSpPr/>
          <p:nvPr/>
        </p:nvSpPr>
        <p:spPr>
          <a:xfrm>
            <a:off x="6162900" y="2169376"/>
            <a:ext cx="1873185" cy="454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UI Layer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E6DD70-03A9-AC4D-BC40-20A538C1054C}"/>
              </a:ext>
            </a:extLst>
          </p:cNvPr>
          <p:cNvSpPr/>
          <p:nvPr/>
        </p:nvSpPr>
        <p:spPr>
          <a:xfrm>
            <a:off x="6162899" y="3193043"/>
            <a:ext cx="1873185" cy="454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UI Layer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61EE56-0DB4-6845-B0B1-6E3FC8093E72}"/>
              </a:ext>
            </a:extLst>
          </p:cNvPr>
          <p:cNvSpPr/>
          <p:nvPr/>
        </p:nvSpPr>
        <p:spPr>
          <a:xfrm>
            <a:off x="6162898" y="3647242"/>
            <a:ext cx="1873185" cy="454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Business Logic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686931B-3470-654F-A74D-DA9A1D30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4" y="4227704"/>
            <a:ext cx="359152" cy="364357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9C8A98-E42E-4F4B-9DBA-719C7D20CB87}"/>
              </a:ext>
            </a:extLst>
          </p:cNvPr>
          <p:cNvSpPr/>
          <p:nvPr/>
        </p:nvSpPr>
        <p:spPr>
          <a:xfrm>
            <a:off x="7243354" y="4260106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DB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F8912B-8A0E-E74B-AB88-3984681E47C5}"/>
              </a:ext>
            </a:extLst>
          </p:cNvPr>
          <p:cNvCxnSpPr/>
          <p:nvPr/>
        </p:nvCxnSpPr>
        <p:spPr>
          <a:xfrm>
            <a:off x="6792928" y="2623575"/>
            <a:ext cx="0" cy="569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544A70-C52E-814E-B162-63CEA8C9000E}"/>
              </a:ext>
            </a:extLst>
          </p:cNvPr>
          <p:cNvCxnSpPr/>
          <p:nvPr/>
        </p:nvCxnSpPr>
        <p:spPr>
          <a:xfrm>
            <a:off x="7362769" y="2623575"/>
            <a:ext cx="0" cy="56946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3D38A8-689F-E946-98CC-639CBC5EF638}"/>
              </a:ext>
            </a:extLst>
          </p:cNvPr>
          <p:cNvSpPr/>
          <p:nvPr/>
        </p:nvSpPr>
        <p:spPr>
          <a:xfrm>
            <a:off x="5865656" y="2748286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Request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B6EAB6-E13D-4E46-80BA-A4A97A80B201}"/>
              </a:ext>
            </a:extLst>
          </p:cNvPr>
          <p:cNvSpPr/>
          <p:nvPr/>
        </p:nvSpPr>
        <p:spPr>
          <a:xfrm>
            <a:off x="7362768" y="2770533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Response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E628A2E-A032-8C41-8981-E0D53298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20" y="2739321"/>
            <a:ext cx="335881" cy="33588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9BAFC8-CF79-2949-A37B-4F49F6FE1776}"/>
              </a:ext>
            </a:extLst>
          </p:cNvPr>
          <p:cNvSpPr/>
          <p:nvPr/>
        </p:nvSpPr>
        <p:spPr>
          <a:xfrm>
            <a:off x="8578997" y="2767527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HTML (+CSS, JS)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6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의 소개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B9A2EB-EA0A-B240-91DA-AA03BE0DDF61}"/>
              </a:ext>
            </a:extLst>
          </p:cNvPr>
          <p:cNvSpPr/>
          <p:nvPr/>
        </p:nvSpPr>
        <p:spPr>
          <a:xfrm>
            <a:off x="973015" y="1957924"/>
            <a:ext cx="10245969" cy="294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백엔드가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Response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페이지 전체 코드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(HTML)</a:t>
            </a:r>
            <a:r>
              <a:rPr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전달</a:t>
            </a:r>
            <a:endParaRPr lang="ko-KR" altLang="en-US" sz="2400" dirty="0"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어떤 단점이 있을까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Request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결과가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  <a:endParaRPr lang="en-US" altLang="ko-KR" sz="24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페이지를 새로 그리게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(Refresh)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된다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30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의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5B5662-ECC3-7F40-A573-9DD863978426}"/>
              </a:ext>
            </a:extLst>
          </p:cNvPr>
          <p:cNvSpPr/>
          <p:nvPr/>
        </p:nvSpPr>
        <p:spPr>
          <a:xfrm>
            <a:off x="3543300" y="1980854"/>
            <a:ext cx="4857750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D4797-9A19-8344-B0C0-BE748C03F3D6}"/>
              </a:ext>
            </a:extLst>
          </p:cNvPr>
          <p:cNvSpPr/>
          <p:nvPr/>
        </p:nvSpPr>
        <p:spPr>
          <a:xfrm>
            <a:off x="3543300" y="3130826"/>
            <a:ext cx="4857750" cy="1406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242110-F1BB-E64E-BD2D-7E6C0055554D}"/>
              </a:ext>
            </a:extLst>
          </p:cNvPr>
          <p:cNvSpPr/>
          <p:nvPr/>
        </p:nvSpPr>
        <p:spPr>
          <a:xfrm>
            <a:off x="5681870" y="1632272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altLang="ko-KR" b="1" dirty="0">
                <a:latin typeface="Work Sans"/>
                <a:ea typeface="Work Sans"/>
                <a:cs typeface="Work Sans"/>
                <a:sym typeface="Work Sans"/>
              </a:rPr>
              <a:t>Web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4D9FFD-5E55-DE42-8025-7A54815E57B5}"/>
              </a:ext>
            </a:extLst>
          </p:cNvPr>
          <p:cNvSpPr/>
          <p:nvPr/>
        </p:nvSpPr>
        <p:spPr>
          <a:xfrm>
            <a:off x="6133082" y="2047668"/>
            <a:ext cx="1873185" cy="454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UI Layer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50C866-E879-934C-AE85-70AE9FB3506E}"/>
              </a:ext>
            </a:extLst>
          </p:cNvPr>
          <p:cNvSpPr/>
          <p:nvPr/>
        </p:nvSpPr>
        <p:spPr>
          <a:xfrm>
            <a:off x="6133080" y="3525534"/>
            <a:ext cx="1873185" cy="454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Business Logic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3F0541-71E3-8545-98BA-ECEE6024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96" y="4105996"/>
            <a:ext cx="359152" cy="36435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35EB10-1938-A24B-826F-A888A347EC76}"/>
              </a:ext>
            </a:extLst>
          </p:cNvPr>
          <p:cNvSpPr/>
          <p:nvPr/>
        </p:nvSpPr>
        <p:spPr>
          <a:xfrm>
            <a:off x="7213536" y="413839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DB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4D5920-2869-E64A-91AD-DD8D87A3E025}"/>
              </a:ext>
            </a:extLst>
          </p:cNvPr>
          <p:cNvCxnSpPr>
            <a:cxnSpLocks/>
          </p:cNvCxnSpPr>
          <p:nvPr/>
        </p:nvCxnSpPr>
        <p:spPr>
          <a:xfrm>
            <a:off x="6763110" y="2501867"/>
            <a:ext cx="0" cy="102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FFF042C-5BA5-C149-A8DE-1024D318503C}"/>
              </a:ext>
            </a:extLst>
          </p:cNvPr>
          <p:cNvCxnSpPr>
            <a:cxnSpLocks/>
          </p:cNvCxnSpPr>
          <p:nvPr/>
        </p:nvCxnSpPr>
        <p:spPr>
          <a:xfrm>
            <a:off x="7332951" y="2501867"/>
            <a:ext cx="0" cy="102366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335B0-9EF6-CE40-95A8-F92728B5F94B}"/>
              </a:ext>
            </a:extLst>
          </p:cNvPr>
          <p:cNvSpPr/>
          <p:nvPr/>
        </p:nvSpPr>
        <p:spPr>
          <a:xfrm>
            <a:off x="5823617" y="2683458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Request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BD0D11-95C1-2947-AE27-6A26CB02C3B5}"/>
              </a:ext>
            </a:extLst>
          </p:cNvPr>
          <p:cNvSpPr/>
          <p:nvPr/>
        </p:nvSpPr>
        <p:spPr>
          <a:xfrm>
            <a:off x="7332950" y="2708274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Response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3AD9661-0E51-D44E-97EF-A5A4682B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29" y="2686823"/>
            <a:ext cx="335881" cy="33588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B576C6-9D00-DC42-8CBF-350CC909DD09}"/>
              </a:ext>
            </a:extLst>
          </p:cNvPr>
          <p:cNvSpPr/>
          <p:nvPr/>
        </p:nvSpPr>
        <p:spPr>
          <a:xfrm>
            <a:off x="8656238" y="2714927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Data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008F8F-F324-7649-A042-E99FB44B9F28}"/>
              </a:ext>
            </a:extLst>
          </p:cNvPr>
          <p:cNvSpPr/>
          <p:nvPr/>
        </p:nvSpPr>
        <p:spPr>
          <a:xfrm>
            <a:off x="8678975" y="3002621"/>
            <a:ext cx="11865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{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  “name”: “A”,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  “dept”: “B”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Tw Cen MT" panose="020B0602020104020603" pitchFamily="34" charset="0"/>
              </a:rPr>
              <a:t>}</a:t>
            </a:r>
            <a:endParaRPr kumimoji="1" lang="ko-KR" alt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의 소개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B9A2EB-EA0A-B240-91DA-AA03BE0DDF61}"/>
              </a:ext>
            </a:extLst>
          </p:cNvPr>
          <p:cNvSpPr/>
          <p:nvPr/>
        </p:nvSpPr>
        <p:spPr>
          <a:xfrm>
            <a:off x="973015" y="1957924"/>
            <a:ext cx="10245969" cy="294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백엔드가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Response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데이터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전달</a:t>
            </a:r>
            <a:endParaRPr lang="ko-KR" altLang="en-US" sz="2400" dirty="0"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UI Layer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완전히 독립됨</a:t>
            </a:r>
            <a:endParaRPr lang="ko-KR" altLang="en-US" sz="24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Business Logic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에만 집중</a:t>
            </a:r>
            <a:endParaRPr lang="en-US" altLang="ko-KR" sz="24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프론트엔드에서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할 수 있는 동작이 </a:t>
            </a:r>
            <a:r>
              <a:rPr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다양해짐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73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126</Words>
  <Application>Microsoft Macintosh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맑은 고딕</vt:lpstr>
      <vt:lpstr>Nanum Gothic</vt:lpstr>
      <vt:lpstr>Noto Sans CJK KR Bold</vt:lpstr>
      <vt:lpstr>Noto Sans CJK KR Medium</vt:lpstr>
      <vt:lpstr>Noto Sans CJK KR Regular</vt:lpstr>
      <vt:lpstr>Arial</vt:lpstr>
      <vt:lpstr>Gotham</vt:lpstr>
      <vt:lpstr>Tw Cen MT</vt:lpstr>
      <vt:lpstr>Wingdings</vt:lpstr>
      <vt:lpstr>Work Sans</vt:lpstr>
      <vt:lpstr>Office 테마</vt:lpstr>
      <vt:lpstr>REST의 소개</vt:lpstr>
      <vt:lpstr>백엔드와 프론트엔드</vt:lpstr>
      <vt:lpstr>백엔드와 프론트엔드</vt:lpstr>
      <vt:lpstr>백엔드와 프론트엔드</vt:lpstr>
      <vt:lpstr>백엔드와 프론트엔드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43</cp:revision>
  <dcterms:created xsi:type="dcterms:W3CDTF">2018-11-30T07:55:16Z</dcterms:created>
  <dcterms:modified xsi:type="dcterms:W3CDTF">2019-05-19T11:16:07Z</dcterms:modified>
</cp:coreProperties>
</file>