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85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5" autoAdjust="0"/>
    <p:restoredTop sz="96192" autoAdjust="0"/>
  </p:normalViewPr>
  <p:slideViewPr>
    <p:cSldViewPr snapToGrid="0" showGuides="1">
      <p:cViewPr varScale="1">
        <p:scale>
          <a:sx n="99" d="100"/>
          <a:sy n="99" d="100"/>
        </p:scale>
        <p:origin x="200" y="7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2019. 5. 6.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2019. 5. 6.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3FC90703-548A-427B-B78F-0D1F65BFA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Flask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기초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이태화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웹 프레임워크에 대한 이해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88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3B7466B-5AA9-4398-9099-27F81D3FB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" t="9641" r="11105" b="15641"/>
          <a:stretch/>
        </p:blipFill>
        <p:spPr>
          <a:xfrm>
            <a:off x="0" y="0"/>
            <a:ext cx="12191998" cy="688881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1" y="-187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599" y="17565"/>
            <a:ext cx="4739400" cy="6869376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175042" y="5194037"/>
            <a:ext cx="18885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>
                <a:solidFill>
                  <a:schemeClr val="bg1"/>
                </a:solidFill>
                <a:latin typeface="Gotham" panose="02000604030000020004" pitchFamily="50" charset="0"/>
              </a:rPr>
              <a:t>파이썬 웹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홍길동</a:t>
            </a:r>
            <a:endParaRPr lang="ko-KR" altLang="en-US" b="1" dirty="0"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1685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F02455C4-62D0-46EF-9C8A-3A6A9760F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063" y="2800220"/>
            <a:ext cx="10894956" cy="17733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kern="120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lvl="0"/>
            <a:r>
              <a:rPr lang="ko-KR" altLang="en-US"/>
              <a:t>클립명을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04C4DD-6C87-3D4C-A611-C1BC4D088820}"/>
              </a:ext>
            </a:extLst>
          </p:cNvPr>
          <p:cNvSpPr txBox="1"/>
          <p:nvPr userDrawn="1"/>
        </p:nvSpPr>
        <p:spPr>
          <a:xfrm>
            <a:off x="-516048" y="3349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94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프레임워크란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en-US" altLang="ko-KR" dirty="0"/>
              <a:t>Django </a:t>
            </a:r>
            <a:r>
              <a:rPr lang="ko-KR" altLang="en-US" dirty="0"/>
              <a:t>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이태화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7" r:id="rId3"/>
    <p:sldLayoutId id="2147483650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astcampus.co.kr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A62134-B534-4DE5-8692-46335A5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플라스크 기본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517446-3A65-403E-A147-E7E48DA2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3609676-032B-4767-9FEB-20F77E75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8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플라스크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D94AB3-CAC2-8449-A8CB-ED1E5F90E6D9}"/>
              </a:ext>
            </a:extLst>
          </p:cNvPr>
          <p:cNvSpPr/>
          <p:nvPr/>
        </p:nvSpPr>
        <p:spPr>
          <a:xfrm>
            <a:off x="973015" y="1957924"/>
            <a:ext cx="10245969" cy="2942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latin typeface="+mj-ea"/>
                <a:ea typeface="+mj-ea"/>
              </a:rPr>
              <a:t>MVC</a:t>
            </a:r>
            <a:r>
              <a:rPr lang="ko-KR" altLang="en-US" sz="2400" dirty="0">
                <a:latin typeface="+mj-ea"/>
                <a:ea typeface="+mj-ea"/>
              </a:rPr>
              <a:t>는 디자인 패턴 중 하나</a:t>
            </a: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latin typeface="+mj-ea"/>
                <a:ea typeface="+mj-ea"/>
              </a:rPr>
              <a:t>Model: </a:t>
            </a:r>
            <a:r>
              <a:rPr lang="ko-KR" altLang="en-US" sz="2400" dirty="0">
                <a:latin typeface="+mj-ea"/>
                <a:ea typeface="+mj-ea"/>
              </a:rPr>
              <a:t>데이터베이스와 연결되는 부분</a:t>
            </a: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effectLst/>
                <a:latin typeface="+mj-ea"/>
                <a:ea typeface="+mj-ea"/>
              </a:rPr>
              <a:t>Vie</a:t>
            </a:r>
            <a:r>
              <a:rPr lang="en-US" altLang="ko-KR" sz="2400" dirty="0">
                <a:latin typeface="+mj-ea"/>
                <a:ea typeface="+mj-ea"/>
              </a:rPr>
              <a:t>w: </a:t>
            </a:r>
            <a:r>
              <a:rPr lang="ko-KR" altLang="en-US" sz="2400" dirty="0">
                <a:latin typeface="+mj-ea"/>
                <a:ea typeface="+mj-ea"/>
              </a:rPr>
              <a:t>클라이언트가 보는 부분</a:t>
            </a:r>
            <a:endParaRPr lang="en-US" altLang="ko-KR" sz="2400" dirty="0">
              <a:latin typeface="+mj-ea"/>
              <a:ea typeface="+mj-ea"/>
            </a:endParaRPr>
          </a:p>
          <a:p>
            <a:pPr marL="914400" lvl="1" indent="-457200">
              <a:lnSpc>
                <a:spcPct val="200000"/>
              </a:lnSpc>
              <a:buFont typeface="Wingdings" pitchFamily="2" charset="2"/>
              <a:buChar char="u"/>
            </a:pPr>
            <a:r>
              <a:rPr lang="en-US" altLang="ko-KR" sz="2400" dirty="0">
                <a:effectLst/>
                <a:latin typeface="+mj-ea"/>
                <a:ea typeface="+mj-ea"/>
              </a:rPr>
              <a:t>Controller: </a:t>
            </a:r>
            <a:r>
              <a:rPr lang="ko-KR" altLang="en-US" sz="2400" dirty="0">
                <a:effectLst/>
                <a:latin typeface="+mj-ea"/>
                <a:ea typeface="+mj-ea"/>
              </a:rPr>
              <a:t>접근 </a:t>
            </a:r>
            <a:r>
              <a:rPr lang="en-US" altLang="ko-KR" sz="2400" dirty="0">
                <a:effectLst/>
                <a:latin typeface="+mj-ea"/>
                <a:ea typeface="+mj-ea"/>
              </a:rPr>
              <a:t>URL</a:t>
            </a:r>
            <a:r>
              <a:rPr lang="ko-KR" altLang="en-US" sz="2400" dirty="0">
                <a:effectLst/>
                <a:latin typeface="+mj-ea"/>
                <a:ea typeface="+mj-ea"/>
              </a:rPr>
              <a:t>에 따라 비즈니스 </a:t>
            </a:r>
            <a:r>
              <a:rPr lang="ko-KR" altLang="en-US" sz="2400" dirty="0" err="1">
                <a:effectLst/>
                <a:latin typeface="+mj-ea"/>
                <a:ea typeface="+mj-ea"/>
              </a:rPr>
              <a:t>로직이</a:t>
            </a:r>
            <a:r>
              <a:rPr lang="ko-KR" altLang="en-US" sz="2400" dirty="0">
                <a:effectLst/>
                <a:latin typeface="+mj-ea"/>
                <a:ea typeface="+mj-ea"/>
              </a:rPr>
              <a:t> 수행되는 부분</a:t>
            </a:r>
          </a:p>
        </p:txBody>
      </p:sp>
    </p:spTree>
    <p:extLst>
      <p:ext uri="{BB962C8B-B14F-4D97-AF65-F5344CB8AC3E}">
        <p14:creationId xmlns:p14="http://schemas.microsoft.com/office/powerpoint/2010/main" val="63203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F6BE56-6503-4282-8B10-09CE684C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01865E-868B-49AF-AFDC-9912A0D8E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C2CE16-BA10-4389-9B7D-52CDDD9C4AA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플라스크 기본</a:t>
            </a:r>
          </a:p>
        </p:txBody>
      </p:sp>
      <p:sp>
        <p:nvSpPr>
          <p:cNvPr id="7" name="웃는 얼굴[S] 6">
            <a:extLst>
              <a:ext uri="{FF2B5EF4-FFF2-40B4-BE49-F238E27FC236}">
                <a16:creationId xmlns:a16="http://schemas.microsoft.com/office/drawing/2014/main" id="{A1D74A3A-CBB9-794B-A922-757FE960BE96}"/>
              </a:ext>
            </a:extLst>
          </p:cNvPr>
          <p:cNvSpPr/>
          <p:nvPr/>
        </p:nvSpPr>
        <p:spPr>
          <a:xfrm>
            <a:off x="5791296" y="978794"/>
            <a:ext cx="609408" cy="609408"/>
          </a:xfrm>
          <a:prstGeom prst="smileyFac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23F7BF-0EB0-5240-BCDA-DEA3D2F0F7BA}"/>
              </a:ext>
            </a:extLst>
          </p:cNvPr>
          <p:cNvSpPr/>
          <p:nvPr/>
        </p:nvSpPr>
        <p:spPr>
          <a:xfrm>
            <a:off x="3631842" y="2310588"/>
            <a:ext cx="1313645" cy="717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View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4878ED-B37C-6649-BDA9-B427917160EF}"/>
              </a:ext>
            </a:extLst>
          </p:cNvPr>
          <p:cNvSpPr/>
          <p:nvPr/>
        </p:nvSpPr>
        <p:spPr>
          <a:xfrm>
            <a:off x="7246515" y="2310588"/>
            <a:ext cx="1313645" cy="717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Controller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FAFBE7-6AFB-E74F-9052-ADD17B1EED63}"/>
              </a:ext>
            </a:extLst>
          </p:cNvPr>
          <p:cNvSpPr/>
          <p:nvPr/>
        </p:nvSpPr>
        <p:spPr>
          <a:xfrm>
            <a:off x="5439177" y="4019570"/>
            <a:ext cx="1313645" cy="717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Model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원통[C] 10">
            <a:extLst>
              <a:ext uri="{FF2B5EF4-FFF2-40B4-BE49-F238E27FC236}">
                <a16:creationId xmlns:a16="http://schemas.microsoft.com/office/drawing/2014/main" id="{C8593D9E-9628-5041-9B88-468A87301428}"/>
              </a:ext>
            </a:extLst>
          </p:cNvPr>
          <p:cNvSpPr/>
          <p:nvPr/>
        </p:nvSpPr>
        <p:spPr>
          <a:xfrm>
            <a:off x="7246515" y="5047143"/>
            <a:ext cx="1086116" cy="717116"/>
          </a:xfrm>
          <a:prstGeom prst="ca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DB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321A0A75-1DD3-1943-A323-F35634C2360F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6336750" y="4495935"/>
            <a:ext cx="669015" cy="115051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8353E03-A37C-5444-ABE4-7A6619F520A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945487" y="2669146"/>
            <a:ext cx="230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5607D12-16F4-1347-B532-EF29BD5471B7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6311458" y="1498956"/>
            <a:ext cx="1591880" cy="8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AAFDE6-19DF-8244-A7CD-0F1F69683D8F}"/>
              </a:ext>
            </a:extLst>
          </p:cNvPr>
          <p:cNvCxnSpPr>
            <a:stCxn id="8" idx="0"/>
            <a:endCxn id="7" idx="3"/>
          </p:cNvCxnSpPr>
          <p:nvPr/>
        </p:nvCxnSpPr>
        <p:spPr>
          <a:xfrm flipV="1">
            <a:off x="4288665" y="1498956"/>
            <a:ext cx="1591877" cy="81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6D68BFA-93D1-5E49-A407-AE572F612BA9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6096000" y="3027704"/>
            <a:ext cx="1807338" cy="991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EB7504-76E1-964D-93DE-A1B71CE0F82B}"/>
              </a:ext>
            </a:extLst>
          </p:cNvPr>
          <p:cNvSpPr txBox="1"/>
          <p:nvPr/>
        </p:nvSpPr>
        <p:spPr>
          <a:xfrm>
            <a:off x="7107398" y="1474761"/>
            <a:ext cx="30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hlinkClick r:id="rId2"/>
              </a:rPr>
              <a:t>https://fastcampus.co.kr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399BD2-51B0-534B-9FCD-C6D1180D5844}"/>
              </a:ext>
            </a:extLst>
          </p:cNvPr>
          <p:cNvSpPr txBox="1"/>
          <p:nvPr/>
        </p:nvSpPr>
        <p:spPr>
          <a:xfrm>
            <a:off x="6999669" y="346096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강의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수강생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광고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F46CF0-5A1C-6344-8F45-855560C4524F}"/>
              </a:ext>
            </a:extLst>
          </p:cNvPr>
          <p:cNvSpPr txBox="1"/>
          <p:nvPr/>
        </p:nvSpPr>
        <p:spPr>
          <a:xfrm>
            <a:off x="5376403" y="230520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As HTML</a:t>
            </a:r>
            <a:endParaRPr kumimoji="1"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EBA878B-B16A-5A4C-93CF-4A7CECB9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53" y="637544"/>
            <a:ext cx="2295794" cy="12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63</Words>
  <Application>Microsoft Macintosh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Noto Sans CJK KR Bold</vt:lpstr>
      <vt:lpstr>Noto Sans CJK KR Medium</vt:lpstr>
      <vt:lpstr>Noto Sans CJK KR Regular</vt:lpstr>
      <vt:lpstr>Arial</vt:lpstr>
      <vt:lpstr>Gotham</vt:lpstr>
      <vt:lpstr>Wingdings</vt:lpstr>
      <vt:lpstr>Office 테마</vt:lpstr>
      <vt:lpstr>플라스크 기본</vt:lpstr>
      <vt:lpstr>MVC란?</vt:lpstr>
      <vt:lpstr>MVC란?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LeeTaehwa</cp:lastModifiedBy>
  <cp:revision>41</cp:revision>
  <dcterms:created xsi:type="dcterms:W3CDTF">2018-11-30T07:55:16Z</dcterms:created>
  <dcterms:modified xsi:type="dcterms:W3CDTF">2019-05-06T01:59:13Z</dcterms:modified>
</cp:coreProperties>
</file>