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1" r:id="rId7"/>
    <p:sldId id="260" r:id="rId8"/>
    <p:sldId id="263" r:id="rId9"/>
    <p:sldId id="264" r:id="rId10"/>
    <p:sldId id="267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DC6D4-5F37-425C-84D3-1C0EBECEC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679859-B978-41B3-B1A9-427553179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7EF84-10C1-450C-8A19-74032061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B941-AF02-4248-9B73-70CACC7F0292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CC3C38-4EF2-48C9-A116-A488F530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A9E849-014B-4182-B98B-AA4AF82D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5E88-28B6-41E2-96F6-70FC1113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93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7C396-683B-4B9E-A79F-13641797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53352B-5D92-4E13-8344-97AD35E56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EFB20F-BD57-4625-BF2D-80BB0B1B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B941-AF02-4248-9B73-70CACC7F0292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C74103-9220-491B-942E-36FBF0D45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D2101-1BCC-4851-87AB-B9AAB56F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5E88-28B6-41E2-96F6-70FC1113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93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D81DEC-115D-4BF5-A0E7-E0A8E9011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C769F1-8A08-471F-A75F-E2A6CDA76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419F90-FB08-4BB4-86A5-FDF6FCCF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B941-AF02-4248-9B73-70CACC7F0292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898BD-E753-4FEC-AA2D-BE24F2A9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BE33DB-E032-47C2-95C2-807FC7BF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5E88-28B6-41E2-96F6-70FC1113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69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B4CE5-FC62-47E5-939D-A3704FC3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D31858-8E97-4F35-BF23-2CED3D578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CCF98-5D49-4EE1-981D-1A235655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B941-AF02-4248-9B73-70CACC7F0292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8E401-0114-42B8-92CB-8FA04649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606F8-C8AE-489F-82A9-2269B912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5E88-28B6-41E2-96F6-70FC1113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71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82B9D-2E96-4735-B307-19CD9889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867154-239D-4FE8-BDA7-46D2DB126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D96E6-318B-48BB-BA04-5FDD4300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B941-AF02-4248-9B73-70CACC7F0292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5AD12-9CAC-47B0-853D-57652B66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6AFFC-7FFC-41FA-8A91-ED971184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5E88-28B6-41E2-96F6-70FC1113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56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9834D-B2EE-405C-AB98-6F08EF3F9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CD4BC9-D841-4F78-AE3B-849867EAB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8AF2B7-22B8-4FC0-A201-BC6B38B73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B3F528-370C-4841-AA10-CBC0BEB7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B941-AF02-4248-9B73-70CACC7F0292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EE5199-DC91-48BB-8287-2EAAFC91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BABE32-5FB5-427D-B1A2-B93FD035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5E88-28B6-41E2-96F6-70FC1113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08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2AFFC-7403-4F7D-A3E1-5F9B080E7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D05030-3C79-4010-B509-85D829A8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AF00AA-25AA-4487-B318-18A63C8E0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CF9FA7-8664-455D-A614-77123EEE2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D70293-9C1B-43C1-ACCE-F6C11510A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26083A-1324-4731-903A-CFAE018A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B941-AF02-4248-9B73-70CACC7F0292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384924-1ABF-4D45-BB0C-C72B49B2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7DB5AD-A796-45BB-B4FB-77C27B35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5E88-28B6-41E2-96F6-70FC1113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11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166D2-1397-4292-BE3D-40F963FBE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9C3305-27FE-44B0-8D11-E3325BF53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B941-AF02-4248-9B73-70CACC7F0292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8F2094-7677-4C2B-8A33-DA026B46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78916E-D09D-49E2-852E-E57F53B0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5E88-28B6-41E2-96F6-70FC1113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9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EB7758-2500-4549-BA04-AD5F9BAA2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B941-AF02-4248-9B73-70CACC7F0292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35F0AD-7D30-4988-99BE-1C57D9A4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D327DE-97DC-49AB-AB52-B8AE252F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5E88-28B6-41E2-96F6-70FC1113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20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253D1-98B1-4544-823C-7D62167B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5312C7-9677-400A-85FE-199D73112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EF1555-493D-4443-BB9B-994782DEC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E06958-F79E-40DC-AFB3-7CB93D47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B941-AF02-4248-9B73-70CACC7F0292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75204B-71A9-41D6-AFE5-E7F68795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E17C49-8A81-455A-842B-DE85B8E5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5E88-28B6-41E2-96F6-70FC1113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99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74585-3761-4F5D-84DF-E66339FAC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994B63-99A2-468F-AC02-C64F32268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9645A9-6BF1-4B76-BA58-68ABF368A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F638C6-AD6F-4FCB-9BD3-09A708D68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B941-AF02-4248-9B73-70CACC7F0292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52B145-A734-46B4-BF17-0B767FD0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99D6D6-1145-4A07-8E19-1A07EC40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5E88-28B6-41E2-96F6-70FC1113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63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F5651C-C049-438F-9321-DB1D7512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1FC5EF-DC3A-4EE5-8F33-5CBD911BB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4AD53-FD22-47E2-8AEB-57884F507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CB941-AF02-4248-9B73-70CACC7F0292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850CF-2568-4907-9178-F6FFD3FEC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26D03-1DB5-4C12-A2E8-46AAB7B72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E5E88-28B6-41E2-96F6-70FC1113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3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다른 색깔의 물음표">
            <a:extLst>
              <a:ext uri="{FF2B5EF4-FFF2-40B4-BE49-F238E27FC236}">
                <a16:creationId xmlns:a16="http://schemas.microsoft.com/office/drawing/2014/main" id="{FC193441-B58B-A2EB-8DF3-0D0A481295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6C1DF99-B265-4A50-BA00-22D29D409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챗봇 답변 예측 결과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82FAC1-947F-4B43-8036-23169DD47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김신영 인턴</a:t>
            </a:r>
          </a:p>
        </p:txBody>
      </p:sp>
    </p:spTree>
    <p:extLst>
      <p:ext uri="{BB962C8B-B14F-4D97-AF65-F5344CB8AC3E}">
        <p14:creationId xmlns:p14="http://schemas.microsoft.com/office/powerpoint/2010/main" val="1849539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2FA58-E232-4CE6-A3F2-BBA09132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3" y="122530"/>
            <a:ext cx="5071188" cy="530613"/>
          </a:xfrm>
        </p:spPr>
        <p:txBody>
          <a:bodyPr>
            <a:normAutofit/>
          </a:bodyPr>
          <a:lstStyle/>
          <a:p>
            <a:r>
              <a:rPr lang="ko-KR" altLang="en-US" sz="1800" b="1" dirty="0"/>
              <a:t>임의로 작성한 질문에 대한 답변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C086B6-B267-4C2D-8F60-AF45CB974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44" y="2433498"/>
            <a:ext cx="11364911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30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2FA58-E232-4CE6-A3F2-BBA09132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3" y="122530"/>
            <a:ext cx="5071188" cy="530613"/>
          </a:xfrm>
        </p:spPr>
        <p:txBody>
          <a:bodyPr>
            <a:normAutofit/>
          </a:bodyPr>
          <a:lstStyle/>
          <a:p>
            <a:r>
              <a:rPr lang="ko-KR" altLang="en-US" sz="1800" b="1" dirty="0"/>
              <a:t>임의로 특정단어 제거한 경우 어색한 답변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C7D6AB-442F-4CE6-BA4A-A893F36C9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1722"/>
            <a:ext cx="12102780" cy="34058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F31065A-DE76-46BB-86F3-BAE1E9F330DC}"/>
              </a:ext>
            </a:extLst>
          </p:cNvPr>
          <p:cNvSpPr/>
          <p:nvPr/>
        </p:nvSpPr>
        <p:spPr>
          <a:xfrm>
            <a:off x="2782957" y="1351723"/>
            <a:ext cx="596855" cy="3445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627978-432A-44A1-AA4C-9D2E9E75BBDA}"/>
              </a:ext>
            </a:extLst>
          </p:cNvPr>
          <p:cNvSpPr/>
          <p:nvPr/>
        </p:nvSpPr>
        <p:spPr>
          <a:xfrm>
            <a:off x="2756960" y="2590801"/>
            <a:ext cx="596855" cy="3445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CA6A4E-2635-4CE9-B92F-CC53332A6235}"/>
              </a:ext>
            </a:extLst>
          </p:cNvPr>
          <p:cNvSpPr/>
          <p:nvPr/>
        </p:nvSpPr>
        <p:spPr>
          <a:xfrm>
            <a:off x="948038" y="4412975"/>
            <a:ext cx="7122535" cy="3445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29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2FA58-E232-4CE6-A3F2-BBA09132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2" y="122530"/>
            <a:ext cx="5478625" cy="530613"/>
          </a:xfrm>
        </p:spPr>
        <p:txBody>
          <a:bodyPr>
            <a:normAutofit/>
          </a:bodyPr>
          <a:lstStyle/>
          <a:p>
            <a:r>
              <a:rPr lang="ko-KR" altLang="en-US" sz="1800" b="1" dirty="0"/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D2969-5CD6-46EE-B2CE-522E580CB28F}"/>
              </a:ext>
            </a:extLst>
          </p:cNvPr>
          <p:cNvSpPr txBox="1"/>
          <p:nvPr/>
        </p:nvSpPr>
        <p:spPr>
          <a:xfrm>
            <a:off x="1550504" y="2054086"/>
            <a:ext cx="78850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학습에 사용한 질문에 대한 답변</a:t>
            </a:r>
            <a:endParaRPr lang="en-US" altLang="ko-KR" dirty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/>
              <a:t>어색한 경우</a:t>
            </a:r>
            <a:endParaRPr lang="en-US" altLang="ko-KR" dirty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/>
              <a:t>어울리는 경우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학습에 사용되지 않은</a:t>
            </a:r>
            <a:r>
              <a:rPr lang="en-US" altLang="ko-KR" dirty="0"/>
              <a:t>, </a:t>
            </a:r>
            <a:r>
              <a:rPr lang="ko-KR" altLang="en-US" dirty="0"/>
              <a:t>임의로 작성한 질문에 대한 답변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336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2FA58-E232-4CE6-A3F2-BBA09132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2" y="122530"/>
            <a:ext cx="5478625" cy="530613"/>
          </a:xfrm>
        </p:spPr>
        <p:txBody>
          <a:bodyPr>
            <a:normAutofit/>
          </a:bodyPr>
          <a:lstStyle/>
          <a:p>
            <a:r>
              <a:rPr lang="ko-KR" altLang="en-US" sz="1800" b="1" dirty="0"/>
              <a:t>예측 결과 </a:t>
            </a:r>
            <a:r>
              <a:rPr lang="en-US" altLang="ko-KR" sz="1800" b="1" dirty="0"/>
              <a:t>– </a:t>
            </a:r>
            <a:r>
              <a:rPr lang="ko-KR" altLang="en-US" sz="1800" b="1" dirty="0"/>
              <a:t>어색한 경우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443C84-3036-4D97-A663-AFD98CB41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44" y="895485"/>
            <a:ext cx="11364911" cy="10383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B4EA0E-E08D-44BE-8B5F-CB6554C74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81" y="2176197"/>
            <a:ext cx="11374437" cy="10288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283A88-74DD-42E8-8324-7E4717FFC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81" y="3456909"/>
            <a:ext cx="11345858" cy="10288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7FD9FD6-8B8B-445C-B928-03707939A7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306" y="4802968"/>
            <a:ext cx="11355385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18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2FA58-E232-4CE6-A3F2-BBA09132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2" y="122530"/>
            <a:ext cx="5478625" cy="530613"/>
          </a:xfrm>
        </p:spPr>
        <p:txBody>
          <a:bodyPr>
            <a:normAutofit/>
          </a:bodyPr>
          <a:lstStyle/>
          <a:p>
            <a:r>
              <a:rPr lang="ko-KR" altLang="en-US" sz="1800" b="1" dirty="0"/>
              <a:t>예측 결과 </a:t>
            </a:r>
            <a:r>
              <a:rPr lang="en-US" altLang="ko-KR" sz="1800" b="1" dirty="0"/>
              <a:t>– </a:t>
            </a:r>
            <a:r>
              <a:rPr lang="ko-KR" altLang="en-US" sz="1800" b="1" dirty="0"/>
              <a:t>어색한 경우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066DF8-DC13-4157-A9F7-7207E7D83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4" y="1236315"/>
            <a:ext cx="11336332" cy="10193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27B7324-C9CC-4DB9-8BA9-8941B4006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81" y="2414882"/>
            <a:ext cx="11355385" cy="8478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D3048C-B60B-4024-B082-0D855D51D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71" y="3372678"/>
            <a:ext cx="11345858" cy="8859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7FA9E27-718C-45C3-976C-FB44398457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76" y="4296945"/>
            <a:ext cx="11393490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2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2FA58-E232-4CE6-A3F2-BBA09132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2" y="122530"/>
            <a:ext cx="5478625" cy="530613"/>
          </a:xfrm>
        </p:spPr>
        <p:txBody>
          <a:bodyPr>
            <a:normAutofit/>
          </a:bodyPr>
          <a:lstStyle/>
          <a:p>
            <a:r>
              <a:rPr lang="ko-KR" altLang="en-US" sz="1800" b="1" dirty="0"/>
              <a:t>예측 결과 </a:t>
            </a:r>
            <a:r>
              <a:rPr lang="en-US" altLang="ko-KR" sz="1800" b="1" dirty="0"/>
              <a:t>– </a:t>
            </a:r>
            <a:r>
              <a:rPr lang="ko-KR" altLang="en-US" sz="1800" b="1" dirty="0"/>
              <a:t>어색한 경우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B59918-5CF3-4C8D-9A3E-81E36259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44" y="1200708"/>
            <a:ext cx="11364911" cy="9050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E4F9ED-ACE2-4A87-8876-137D44050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44" y="2502722"/>
            <a:ext cx="11364911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5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2FA58-E232-4CE6-A3F2-BBA09132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2" y="122530"/>
            <a:ext cx="5478625" cy="530613"/>
          </a:xfrm>
        </p:spPr>
        <p:txBody>
          <a:bodyPr>
            <a:normAutofit/>
          </a:bodyPr>
          <a:lstStyle/>
          <a:p>
            <a:r>
              <a:rPr lang="ko-KR" altLang="en-US" sz="1800" b="1" dirty="0"/>
              <a:t>예측 결과 </a:t>
            </a:r>
            <a:r>
              <a:rPr lang="en-US" altLang="ko-KR" sz="1800" b="1" dirty="0"/>
              <a:t>– </a:t>
            </a:r>
            <a:r>
              <a:rPr lang="ko-KR" altLang="en-US" sz="1800" b="1" dirty="0"/>
              <a:t>질문과 답변이 어울리는 경우</a:t>
            </a:r>
            <a:r>
              <a:rPr lang="en-US" altLang="ko-KR" sz="1800" b="1" dirty="0"/>
              <a:t> </a:t>
            </a:r>
            <a:endParaRPr lang="ko-KR" altLang="en-US" sz="1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96B360-9074-42D0-8382-19403CFE5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81" y="906810"/>
            <a:ext cx="11374437" cy="10193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D5FE51-D044-452D-92DB-6B1073DD5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64" y="2179794"/>
            <a:ext cx="11403016" cy="9240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C63FAB-196B-4E68-9C5A-BB8A54989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64" y="3287363"/>
            <a:ext cx="11364911" cy="9335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2B1ACF-F6EA-4672-AFCA-A747622ACC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163" y="4630499"/>
            <a:ext cx="11364911" cy="9145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0CB4219-C20F-4A6A-A9D0-552A2A04E5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81" y="5747594"/>
            <a:ext cx="11383964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13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2FA58-E232-4CE6-A3F2-BBA09132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2" y="122530"/>
            <a:ext cx="5478625" cy="530613"/>
          </a:xfrm>
        </p:spPr>
        <p:txBody>
          <a:bodyPr>
            <a:normAutofit/>
          </a:bodyPr>
          <a:lstStyle/>
          <a:p>
            <a:r>
              <a:rPr lang="ko-KR" altLang="en-US" sz="1800" b="1" dirty="0"/>
              <a:t>예측 결과 </a:t>
            </a:r>
            <a:r>
              <a:rPr lang="en-US" altLang="ko-KR" sz="1800" b="1" dirty="0"/>
              <a:t>– </a:t>
            </a:r>
            <a:r>
              <a:rPr lang="ko-KR" altLang="en-US" sz="1800" b="1" dirty="0"/>
              <a:t>질문과 답변이 어울리는 경우</a:t>
            </a:r>
            <a:r>
              <a:rPr lang="en-US" altLang="ko-KR" sz="1800" b="1" dirty="0"/>
              <a:t> </a:t>
            </a:r>
            <a:endParaRPr lang="ko-KR" altLang="en-US" sz="1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665865-BFA6-4B3E-9975-49764A3B9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81" y="945190"/>
            <a:ext cx="11374437" cy="8859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8B0CB4-E0C3-451F-8979-1CDD125B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3" y="2123186"/>
            <a:ext cx="11355385" cy="8859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AF3699-06B9-4CDC-AA5B-9671F4426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97" y="2990789"/>
            <a:ext cx="11326806" cy="8764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53F6602-8482-4C77-93CB-66BBD8262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543" y="3886677"/>
            <a:ext cx="11383964" cy="9145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C0EFF59-D920-4743-933A-93FE6D8A5B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492" y="5031733"/>
            <a:ext cx="11364911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57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2FA58-E232-4CE6-A3F2-BBA09132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2" y="122530"/>
            <a:ext cx="5478625" cy="530613"/>
          </a:xfrm>
        </p:spPr>
        <p:txBody>
          <a:bodyPr>
            <a:normAutofit/>
          </a:bodyPr>
          <a:lstStyle/>
          <a:p>
            <a:r>
              <a:rPr lang="ko-KR" altLang="en-US" sz="1800" b="1" dirty="0"/>
              <a:t>예측 결과 </a:t>
            </a:r>
            <a:r>
              <a:rPr lang="en-US" altLang="ko-KR" sz="1800" b="1" dirty="0"/>
              <a:t>– </a:t>
            </a:r>
            <a:r>
              <a:rPr lang="ko-KR" altLang="en-US" sz="1800" b="1" dirty="0"/>
              <a:t>질문과 답변이 어울리는 경우</a:t>
            </a:r>
            <a:r>
              <a:rPr lang="en-US" altLang="ko-KR" sz="1800" b="1" dirty="0"/>
              <a:t> </a:t>
            </a:r>
            <a:endParaRPr lang="ko-KR" altLang="en-US" sz="1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C3B31F-142E-41A3-9B7B-6C233DD56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4" y="762963"/>
            <a:ext cx="11336332" cy="10383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390629-0BE4-4771-9C11-8C6116836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81" y="1921092"/>
            <a:ext cx="11355385" cy="10193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FB9F51-BBD1-4583-B57F-EC083CD9C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82" y="3163751"/>
            <a:ext cx="11383964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45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2FA58-E232-4CE6-A3F2-BBA09132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2" y="122530"/>
            <a:ext cx="5478625" cy="530613"/>
          </a:xfrm>
        </p:spPr>
        <p:txBody>
          <a:bodyPr>
            <a:normAutofit/>
          </a:bodyPr>
          <a:lstStyle/>
          <a:p>
            <a:r>
              <a:rPr lang="ko-KR" altLang="en-US" sz="1800" b="1" dirty="0"/>
              <a:t>예측 결과 </a:t>
            </a:r>
            <a:r>
              <a:rPr lang="en-US" altLang="ko-KR" sz="1800" b="1" dirty="0"/>
              <a:t>– </a:t>
            </a:r>
            <a:r>
              <a:rPr lang="ko-KR" altLang="en-US" sz="1800" b="1" dirty="0"/>
              <a:t>질문과 답변이 어울리는 경우</a:t>
            </a:r>
            <a:r>
              <a:rPr lang="en-US" altLang="ko-KR" sz="1800" b="1" dirty="0"/>
              <a:t> </a:t>
            </a:r>
            <a:endParaRPr lang="ko-KR" altLang="en-US" sz="1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046348-5DF8-4A9B-B6B6-965767746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07" y="985985"/>
            <a:ext cx="11355385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45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79</Words>
  <Application>Microsoft Office PowerPoint</Application>
  <PresentationFormat>와이드스크린</PresentationFormat>
  <Paragraphs>17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챗봇 답변 예측 결과</vt:lpstr>
      <vt:lpstr>목차</vt:lpstr>
      <vt:lpstr>예측 결과 – 어색한 경우</vt:lpstr>
      <vt:lpstr>예측 결과 – 어색한 경우</vt:lpstr>
      <vt:lpstr>예측 결과 – 어색한 경우</vt:lpstr>
      <vt:lpstr>예측 결과 – 질문과 답변이 어울리는 경우 </vt:lpstr>
      <vt:lpstr>예측 결과 – 질문과 답변이 어울리는 경우 </vt:lpstr>
      <vt:lpstr>예측 결과 – 질문과 답변이 어울리는 경우 </vt:lpstr>
      <vt:lpstr>예측 결과 – 질문과 답변이 어울리는 경우 </vt:lpstr>
      <vt:lpstr>임의로 작성한 질문에 대한 답변</vt:lpstr>
      <vt:lpstr>임의로 특정단어 제거한 경우 어색한 답변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챗봇 답변 예측 결과</dc:title>
  <dc:creator>김신영 (컴퓨터과학과)</dc:creator>
  <cp:lastModifiedBy>김신영 (컴퓨터과학과)</cp:lastModifiedBy>
  <cp:revision>7</cp:revision>
  <dcterms:created xsi:type="dcterms:W3CDTF">2022-04-11T07:06:05Z</dcterms:created>
  <dcterms:modified xsi:type="dcterms:W3CDTF">2022-04-12T04:04:51Z</dcterms:modified>
</cp:coreProperties>
</file>