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1F59-70D0-4D88-B41C-C073AB6E4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A3BA5-3664-4E19-B4CA-8F8B85FE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E0ECC-2CE9-4371-B035-9DF1F5FA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F2330-F0A3-498C-B219-B95D5F3F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4A2BB-36D6-4635-9D7B-DF46FA72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6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8CC7A-680A-4EFE-9077-6434414B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AE989-F1B7-44DB-9AE5-D96771465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5469A-6177-4C0A-9F41-A86D814A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13E1-4DC6-4B2F-AA3B-6974DB03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7951-7701-49D8-8532-A3DC57C7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7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6C0C7-8B5C-4AA4-96DA-937ACA0E9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BA7E9-DE71-40FF-BCC1-85419D23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8EEE0-0B27-49B3-815E-BD07288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04A15-F7BD-4FC0-B6B7-39AD3733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B532E-F3CB-49ED-9BD2-3BC0488B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CFFF4-251D-4B1F-96D5-FFEE433E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362E4-7A58-4DCA-8364-AE091E81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DDA6F-D204-40CA-9A10-FC9AB48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66B9E-9C0A-4D41-9F0B-21A572B5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4BBCB-0982-49E8-B0BE-9466F71F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0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B35E-8A6C-4A8C-8854-C0C8185A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84EB6-D044-4A6A-BC95-33ED2438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E07A7-43E1-44E1-B168-35147DAB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DB542-0B4D-48DA-966A-6DBBE3A9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852F6-F80F-4E54-B998-BF116C2F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F44DB-26BD-4B3B-8B34-8DBACA58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170B7-B1AA-4255-9C93-147226478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433CA-2B00-431A-AC0B-AE5D58729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6BEEE-B0C5-4AEE-86CA-2E5B6C78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9F2BD-DEEB-44DB-8A11-FAC0A83B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27520-7E17-4A86-BC2A-0DC3BE3E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5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D8A57-945F-4D86-A7DF-73287633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F9EA4-33D3-441B-B2AD-D18A7DBF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9BDA3-5DC7-4008-905B-5E442B3F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2C255-3C3E-4214-8D6B-301314706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B57863-2113-4DDF-9ED9-E5533042F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A6E9FC-19E9-41A7-8CC8-215B7691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D5A84B-F13E-481E-8611-5F4A42FE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57DFF-6ED1-4427-8BF6-3C2DD752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72D8-20A6-405A-8576-4219E320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AFCE-1FDA-491C-B34E-0806EC4E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1D09B-FEF2-4F9E-BF20-903EF0FB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790E03-3279-40C1-BEC8-81B224B8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A703D-AF13-4CC8-AB59-FA7922DA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A319EB-5489-45FE-A17F-3F4E1D1F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16899-331D-4A0A-B4DD-E58C0D0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F44D-8A82-4E9A-B2BB-5DE4C658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01371-B2FB-4B55-98F0-DF9D9EE6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BE9B13-07CD-4F2C-B165-2B243742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EDF2B-D082-46A9-8502-1F5E3BD2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81D83-F099-40B4-9258-7247CE9E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A86FF-2BB9-4795-A24C-14931FE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5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F12CB-A3E2-468D-8398-868B701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2F52E-5178-4BA7-8B11-D69CDA93C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74B9E-69DE-49D6-951A-66447A47B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6CF8D-6E87-4C35-81F1-215F204D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ED2FA-697C-4AB2-8177-10BB4B98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98CC3-BC02-4E79-B55B-601A7554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3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F56A7-C6F9-4FFC-8619-C1C86E19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B83BF-3A5F-4196-B90D-DB203DC8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E4115-44F5-4836-A42B-28B9828D6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63FF0-649D-4BBA-906D-FA0D8ECABE8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763A9-241D-4EE5-847F-C73AEEBF9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E05BF-DEA1-44CA-81D7-2BE06A04B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429F-7600-4A3F-A774-0B72AB600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314BC-FC12-4A2D-BD1B-4E41E2C46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0527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B02CD-C70E-48BD-AF91-92695175D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컴퓨터과학과</a:t>
            </a:r>
            <a:endParaRPr lang="en-US" altLang="ko-KR" dirty="0"/>
          </a:p>
          <a:p>
            <a:r>
              <a:rPr lang="en-US" altLang="ko-KR" dirty="0"/>
              <a:t>201733005</a:t>
            </a:r>
          </a:p>
          <a:p>
            <a:r>
              <a:rPr lang="ko-KR" altLang="en-US" dirty="0"/>
              <a:t>김신영</a:t>
            </a:r>
          </a:p>
        </p:txBody>
      </p:sp>
    </p:spTree>
    <p:extLst>
      <p:ext uri="{BB962C8B-B14F-4D97-AF65-F5344CB8AC3E}">
        <p14:creationId xmlns:p14="http://schemas.microsoft.com/office/powerpoint/2010/main" val="8296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93E3-DAF3-4CD6-B84D-969BDA92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D622F-6CA1-40D8-A2A2-0B000A20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눈을 검출하고</a:t>
            </a:r>
            <a:r>
              <a:rPr lang="en-US" altLang="ko-KR" dirty="0"/>
              <a:t>, </a:t>
            </a:r>
            <a:r>
              <a:rPr lang="ko-KR" altLang="en-US" dirty="0"/>
              <a:t>두 눈 사이의 거리를 구하여라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얼굴을 검출한 뒤</a:t>
            </a:r>
            <a:r>
              <a:rPr lang="en-US" altLang="ko-KR" dirty="0"/>
              <a:t>, </a:t>
            </a:r>
            <a:r>
              <a:rPr lang="ko-KR" altLang="en-US" dirty="0"/>
              <a:t>검출한 얼굴 정보를 통해 템플릿 매칭하여 동일 사진에서 다시 그 얼굴을 찾아라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2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0527 과제</vt:lpstr>
      <vt:lpstr>문제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0527 과제</dc:title>
  <dc:creator>김신영 (컴퓨터과학과)</dc:creator>
  <cp:lastModifiedBy>김신영 (컴퓨터과학과)</cp:lastModifiedBy>
  <cp:revision>1</cp:revision>
  <dcterms:created xsi:type="dcterms:W3CDTF">2021-06-02T15:54:48Z</dcterms:created>
  <dcterms:modified xsi:type="dcterms:W3CDTF">2021-06-02T16:03:31Z</dcterms:modified>
</cp:coreProperties>
</file>