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75" r:id="rId8"/>
    <p:sldId id="281" r:id="rId9"/>
    <p:sldId id="291" r:id="rId10"/>
    <p:sldId id="269" r:id="rId11"/>
    <p:sldId id="278" r:id="rId12"/>
    <p:sldId id="286" r:id="rId13"/>
    <p:sldId id="280" r:id="rId14"/>
    <p:sldId id="259" r:id="rId15"/>
    <p:sldId id="282" r:id="rId16"/>
    <p:sldId id="285" r:id="rId17"/>
    <p:sldId id="283" r:id="rId18"/>
    <p:sldId id="284" r:id="rId19"/>
    <p:sldId id="287" r:id="rId20"/>
    <p:sldId id="288" r:id="rId21"/>
    <p:sldId id="29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76C"/>
    <a:srgbClr val="FFDEB7"/>
    <a:srgbClr val="039ABD"/>
    <a:srgbClr val="C2F1FE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3332480" y="2377440"/>
            <a:ext cx="737253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Meta</a:t>
            </a:r>
            <a:r>
              <a:rPr lang="ko-KR" altLang="en-US" sz="11500" b="1" dirty="0" err="1" smtClean="0">
                <a:solidFill>
                  <a:schemeClr val="bg1"/>
                </a:solidFill>
                <a:latin typeface="Eras Bold ITC" panose="020B0907030504020204" pitchFamily="34" charset="0"/>
              </a:rPr>
              <a:t>몽크</a:t>
            </a:r>
            <a:r>
              <a:rPr lang="en-US" altLang="ko-KR" sz="11500" b="1" dirty="0" smtClean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236647" y="2983299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팀원 별 역할</a:t>
            </a:r>
            <a:endParaRPr lang="en-US" altLang="ko-KR" sz="3600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25380" y="156811"/>
            <a:ext cx="3425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+mj-ea"/>
                <a:ea typeface="+mj-ea"/>
              </a:rPr>
              <a:t>팀원 별 역할</a:t>
            </a:r>
            <a:endParaRPr lang="ko-KR" altLang="en-US" sz="48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래픽 1" descr="사람">
            <a:extLst>
              <a:ext uri="{FF2B5EF4-FFF2-40B4-BE49-F238E27FC236}">
                <a16:creationId xmlns:a16="http://schemas.microsoft.com/office/drawing/2014/main" id="{AA228611-EA12-44F2-AF47-08700AAD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04329" y="2417142"/>
            <a:ext cx="914400" cy="914400"/>
          </a:xfrm>
          <a:prstGeom prst="rect">
            <a:avLst/>
          </a:prstGeom>
        </p:spPr>
      </p:pic>
      <p:pic>
        <p:nvPicPr>
          <p:cNvPr id="7" name="그래픽 6" descr="사람">
            <a:extLst>
              <a:ext uri="{FF2B5EF4-FFF2-40B4-BE49-F238E27FC236}">
                <a16:creationId xmlns:a16="http://schemas.microsoft.com/office/drawing/2014/main" id="{A6306366-1306-4018-9CBC-B11981D7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44409" y="2417142"/>
            <a:ext cx="914400" cy="914400"/>
          </a:xfrm>
          <a:prstGeom prst="rect">
            <a:avLst/>
          </a:prstGeom>
        </p:spPr>
      </p:pic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id="{BEDF1843-907A-46E9-A472-3ECD79D0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84489" y="2417142"/>
            <a:ext cx="914400" cy="914400"/>
          </a:xfrm>
          <a:prstGeom prst="rect">
            <a:avLst/>
          </a:prstGeom>
        </p:spPr>
      </p:pic>
      <p:pic>
        <p:nvPicPr>
          <p:cNvPr id="9" name="그래픽 8" descr="사람">
            <a:extLst>
              <a:ext uri="{FF2B5EF4-FFF2-40B4-BE49-F238E27FC236}">
                <a16:creationId xmlns:a16="http://schemas.microsoft.com/office/drawing/2014/main" id="{CA73400C-12FA-4B46-A8B0-C06C268AF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024569" y="2417142"/>
            <a:ext cx="914400" cy="914400"/>
          </a:xfrm>
          <a:prstGeom prst="rect">
            <a:avLst/>
          </a:prstGeom>
        </p:spPr>
      </p:pic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19174828-6AB6-4AB1-9472-D04F84C8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664649" y="2417142"/>
            <a:ext cx="914400" cy="914400"/>
          </a:xfrm>
          <a:prstGeom prst="rect">
            <a:avLst/>
          </a:prstGeom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A0A54AC5-77A6-436E-9B2B-7FCCF6A9192D}"/>
              </a:ext>
            </a:extLst>
          </p:cNvPr>
          <p:cNvSpPr/>
          <p:nvPr/>
        </p:nvSpPr>
        <p:spPr>
          <a:xfrm>
            <a:off x="1178560" y="20869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DD085-4333-4FA9-8E1A-9BFFBE97EF80}"/>
              </a:ext>
            </a:extLst>
          </p:cNvPr>
          <p:cNvSpPr/>
          <p:nvPr/>
        </p:nvSpPr>
        <p:spPr>
          <a:xfrm>
            <a:off x="1460634" y="4134923"/>
            <a:ext cx="8912726" cy="2001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신현택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H/W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제작 및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이동제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문서 작성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 조사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박도월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S/W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제작 및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송기찬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문서 작성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조사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손영빈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S/W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제작 및 구현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579" y="1120861"/>
            <a:ext cx="6592220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998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056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188816" y="3105834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/>
              <a:t>프로그램 결과</a:t>
            </a:r>
            <a:endParaRPr lang="en-US" altLang="ko-KR" sz="3600" spc="-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858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998" y="885470"/>
            <a:ext cx="2896004" cy="5087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615371" y="4757314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577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849" y="800713"/>
            <a:ext cx="7630590" cy="5410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111530" y="77191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669208" y="4620126"/>
            <a:ext cx="2294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온</a:t>
            </a:r>
            <a:r>
              <a:rPr lang="en-US" altLang="ko-KR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습도</a:t>
            </a:r>
            <a:endParaRPr lang="en-US" altLang="ko-KR" sz="36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결과 차트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723" y="1100026"/>
            <a:ext cx="7602011" cy="5287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100734" y="4664785"/>
            <a:ext cx="2991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Clear</a:t>
            </a:r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통해 </a:t>
            </a:r>
            <a:endParaRPr lang="en-US" altLang="ko-KR" sz="36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초기화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341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946BE8A-828A-4B96-B647-455B2109B87F}"/>
              </a:ext>
            </a:extLst>
          </p:cNvPr>
          <p:cNvGrpSpPr/>
          <p:nvPr/>
        </p:nvGrpSpPr>
        <p:grpSpPr>
          <a:xfrm>
            <a:off x="-522919" y="1208635"/>
            <a:ext cx="11624056" cy="3548679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06AB5B-99DE-4BFF-8ABD-27357B8A3311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2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1512F0-0D05-4F3B-8C9F-2BFBFD4DE887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2"/>
                  </a:solidFill>
                </a:rPr>
                <a:t>」 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44" y="2943181"/>
            <a:ext cx="3781953" cy="12479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69" y="3064945"/>
            <a:ext cx="3210373" cy="1028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499600" y="2243884"/>
            <a:ext cx="2185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바꾸기</a:t>
            </a:r>
            <a:r>
              <a:rPr lang="en-US" altLang="ko-KR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</a:p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찾기 기능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18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813" y="2300130"/>
            <a:ext cx="3934374" cy="2257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8958141" y="4757314"/>
            <a:ext cx="1763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r>
              <a:rPr lang="en-US" altLang="ko-KR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화면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471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652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8593457" y="4757314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이스터에그</a:t>
            </a:r>
            <a:endParaRPr lang="en-US" altLang="ko-KR" sz="36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화면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500" y="1076211"/>
            <a:ext cx="3743847" cy="53347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07" y="2420238"/>
            <a:ext cx="1960092" cy="353740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2390274" y="2420238"/>
            <a:ext cx="1817226" cy="67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0144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294A4A-6388-4C27-92CB-25A10A52ED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5803E7-3B03-49DF-B5F9-6049921AABC9}"/>
              </a:ext>
            </a:extLst>
          </p:cNvPr>
          <p:cNvCxnSpPr/>
          <p:nvPr/>
        </p:nvCxnSpPr>
        <p:spPr>
          <a:xfrm>
            <a:off x="883920" y="2448560"/>
            <a:ext cx="1130808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955040" y="1767840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Contents.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56623" y="2936557"/>
            <a:ext cx="1467830" cy="523220"/>
            <a:chOff x="856623" y="2936557"/>
            <a:chExt cx="1467830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개요</a:t>
              </a:r>
              <a:endParaRPr lang="ko-KR" altLang="en-US" sz="2800" spc="-3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56623" y="3887428"/>
            <a:ext cx="3234339" cy="523220"/>
            <a:chOff x="856623" y="2936557"/>
            <a:chExt cx="3234339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시스템 구축 환경</a:t>
              </a:r>
              <a:endParaRPr lang="ko-KR" altLang="en-US" sz="2800" spc="-3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56623" y="4838299"/>
            <a:ext cx="2593138" cy="523220"/>
            <a:chOff x="856623" y="2936557"/>
            <a:chExt cx="2593138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19511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팀원 별 역할</a:t>
              </a:r>
              <a:endParaRPr lang="en-US" altLang="ko-KR" sz="2800" spc="-300" dirty="0" smtClean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3739FF4-DF64-4F33-8C1D-3E3A028575DD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83920" y="5848149"/>
            <a:ext cx="2831986" cy="523220"/>
            <a:chOff x="856623" y="2936557"/>
            <a:chExt cx="2831986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bg2">
                      <a:lumMod val="25000"/>
                    </a:schemeClr>
                  </a:solidFill>
                </a:rPr>
                <a:t>4</a:t>
              </a:r>
              <a:endParaRPr lang="ko-KR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21900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/>
                <a:t>프로그램 결과</a:t>
              </a:r>
              <a:endParaRPr lang="en-US" altLang="ko-KR" sz="2800" spc="-3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99741" y="562304"/>
            <a:ext cx="403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프로그램 실행결과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8747345" y="4757314"/>
            <a:ext cx="2185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죽은 화면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839" y="771154"/>
            <a:ext cx="3734321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9852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232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559768" y="215758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err="1" smtClean="0">
                <a:solidFill>
                  <a:schemeClr val="bg1"/>
                </a:solidFill>
                <a:latin typeface="+mj-ea"/>
                <a:ea typeface="+mj-ea"/>
              </a:rPr>
              <a:t>느낀점</a:t>
            </a:r>
            <a:endParaRPr lang="ko-KR" altLang="en-US" sz="48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496450" y="2571254"/>
            <a:ext cx="111990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3200" dirty="0">
                <a:latin typeface="+mj-ea"/>
                <a:ea typeface="+mj-ea"/>
              </a:rPr>
              <a:t>데이터베이스 </a:t>
            </a:r>
            <a:r>
              <a:rPr lang="ko-KR" altLang="en-US" sz="3200" dirty="0" smtClean="0">
                <a:latin typeface="+mj-ea"/>
                <a:ea typeface="+mj-ea"/>
              </a:rPr>
              <a:t>파일 연결에 </a:t>
            </a:r>
            <a:r>
              <a:rPr lang="ko-KR" altLang="en-US" sz="3200" dirty="0">
                <a:latin typeface="+mj-ea"/>
                <a:ea typeface="+mj-ea"/>
              </a:rPr>
              <a:t>대해서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파일디렉토리를 잘 이해하지 못하여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 smtClean="0">
                <a:latin typeface="+mj-ea"/>
                <a:ea typeface="+mj-ea"/>
              </a:rPr>
              <a:t>연결하는데 </a:t>
            </a:r>
            <a:r>
              <a:rPr lang="ko-KR" altLang="en-US" sz="3200" dirty="0">
                <a:latin typeface="+mj-ea"/>
                <a:ea typeface="+mj-ea"/>
              </a:rPr>
              <a:t>애로사항이 있었다</a:t>
            </a:r>
            <a:r>
              <a:rPr lang="en-US" altLang="ko-KR" sz="3200" dirty="0" smtClean="0">
                <a:latin typeface="+mj-ea"/>
                <a:ea typeface="+mj-ea"/>
              </a:rPr>
              <a:t>.</a:t>
            </a:r>
          </a:p>
          <a:p>
            <a:pPr fontAlgn="base"/>
            <a:endParaRPr lang="ko-KR" altLang="en-US" sz="3200" dirty="0">
              <a:latin typeface="+mj-ea"/>
              <a:ea typeface="+mj-ea"/>
            </a:endParaRPr>
          </a:p>
          <a:p>
            <a:pPr fontAlgn="base"/>
            <a:r>
              <a:rPr lang="ko-KR" altLang="en-US" sz="3200" dirty="0">
                <a:latin typeface="+mj-ea"/>
                <a:ea typeface="+mj-ea"/>
              </a:rPr>
              <a:t>두 개의 프로젝트를 하나의 프로젝트로 합치는 과정이 순탄치 않았다</a:t>
            </a:r>
            <a:r>
              <a:rPr lang="en-US" altLang="ko-KR" sz="3200" dirty="0">
                <a:latin typeface="+mj-ea"/>
                <a:ea typeface="+mj-ea"/>
              </a:rPr>
              <a:t>.</a:t>
            </a:r>
            <a:endParaRPr lang="ko-KR" altLang="en-US" sz="3200" dirty="0">
              <a:latin typeface="+mj-ea"/>
              <a:ea typeface="+mj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90519" y="3096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130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3600" dirty="0" smtClean="0"/>
              <a:t>개요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836031" y="2047946"/>
            <a:ext cx="1723549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092512" y="223876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</a:rPr>
              <a:t>주제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66021" y="2318709"/>
            <a:ext cx="78021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온</a:t>
            </a:r>
            <a:r>
              <a:rPr lang="en-US" altLang="ko-KR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습도 데이터를 수집하여 각 지역 </a:t>
            </a:r>
            <a:r>
              <a:rPr lang="en-US" altLang="ko-KR" sz="25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온</a:t>
            </a:r>
            <a:r>
              <a:rPr lang="en-US" altLang="ko-KR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2500" b="1" spc="-150" dirty="0" smtClean="0">
                <a:solidFill>
                  <a:schemeClr val="bg1"/>
                </a:solidFill>
                <a:latin typeface="+mj-ea"/>
                <a:ea typeface="+mj-ea"/>
              </a:rPr>
              <a:t>습도 실시간 표시</a:t>
            </a:r>
            <a:endParaRPr lang="ko-KR" altLang="en-US" sz="25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836032" y="3367447"/>
            <a:ext cx="1723549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1" y="3696448"/>
            <a:ext cx="7578400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ko-KR" altLang="en-US" sz="2500" dirty="0" smtClean="0">
                <a:latin typeface="+mj-ea"/>
                <a:ea typeface="+mj-ea"/>
              </a:rPr>
              <a:t>데이터를 통해 온도 예측 및 사고 예방</a:t>
            </a:r>
            <a:endParaRPr lang="en-US" altLang="ko-KR" sz="2500" dirty="0" smtClean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922191" y="3602075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기대효과</a:t>
            </a:r>
            <a:endParaRPr lang="ko-KR" altLang="en-US" sz="33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877631" y="4712368"/>
            <a:ext cx="1723549" cy="1044000"/>
          </a:xfrm>
          <a:prstGeom prst="rect">
            <a:avLst/>
          </a:prstGeom>
          <a:solidFill>
            <a:srgbClr val="02576C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729727" y="4712368"/>
            <a:ext cx="8242300" cy="1044000"/>
          </a:xfrm>
          <a:prstGeom prst="rect">
            <a:avLst/>
          </a:prstGeom>
          <a:solidFill>
            <a:srgbClr val="02576C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1" y="4818868"/>
            <a:ext cx="7760538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온</a:t>
            </a:r>
            <a:r>
              <a:rPr lang="en-US" altLang="ko-KR" sz="2400" dirty="0">
                <a:solidFill>
                  <a:schemeClr val="bg1"/>
                </a:solidFill>
                <a:latin typeface="Arial Black" panose="020B0A04020102020204" pitchFamily="34" charset="0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습도</a:t>
            </a:r>
            <a:r>
              <a:rPr lang="en-US" altLang="ko-KR" sz="2400" dirty="0">
                <a:solidFill>
                  <a:schemeClr val="bg1"/>
                </a:solidFill>
                <a:latin typeface="Arial Black" panose="020B0A04020102020204" pitchFamily="34" charset="0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 조도 값을 수집하고</a:t>
            </a:r>
            <a:r>
              <a:rPr lang="en-US" altLang="ko-K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폼에서 </a:t>
            </a:r>
            <a:r>
              <a:rPr lang="ko-KR" alt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시리얼통신으로 데이터를 받아서</a:t>
            </a:r>
            <a:r>
              <a:rPr lang="en-US" altLang="ko-KR" sz="24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US" altLang="ko-KR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DB</a:t>
            </a:r>
            <a:r>
              <a:rPr lang="ko-KR" alt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와 화면 출력 프로그램</a:t>
            </a:r>
            <a:endParaRPr lang="ko-KR" altLang="en-US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098522" y="4757314"/>
            <a:ext cx="12426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시스템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 smtClean="0">
                <a:solidFill>
                  <a:schemeClr val="bg1"/>
                </a:solidFill>
              </a:rPr>
              <a:t>개요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296046" y="218367"/>
            <a:ext cx="6731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추후 개발 응용 분야 및 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의의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3074898" y="351375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5849102" y="351375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2F69-62B7-4839-8555-25E3BED22EC3}"/>
              </a:ext>
            </a:extLst>
          </p:cNvPr>
          <p:cNvSpPr txBox="1"/>
          <p:nvPr/>
        </p:nvSpPr>
        <p:spPr>
          <a:xfrm>
            <a:off x="8576362" y="351375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0601" y="3238943"/>
            <a:ext cx="20566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자연재해 감지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61711" y="3238943"/>
            <a:ext cx="20566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조기 경보 시스템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52424" y="3238943"/>
            <a:ext cx="20566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비상 대응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latin typeface="+mj-ea"/>
                <a:ea typeface="+mj-ea"/>
              </a:rPr>
              <a:t>계획 수립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323534" y="3238943"/>
            <a:ext cx="205669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+mj-ea"/>
                <a:ea typeface="+mj-ea"/>
              </a:rPr>
              <a:t>데이터 기반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r>
              <a:rPr lang="ko-KR" altLang="en-US" dirty="0" smtClean="0">
                <a:latin typeface="+mj-ea"/>
                <a:ea typeface="+mj-ea"/>
              </a:rPr>
              <a:t>의사 결정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77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2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07074" y="3105834"/>
            <a:ext cx="3377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bg2">
                    <a:lumMod val="10000"/>
                  </a:schemeClr>
                </a:solidFill>
              </a:rPr>
              <a:t>시스템 구축 환경</a:t>
            </a:r>
            <a:endParaRPr lang="ko-KR" altLang="en-US" sz="3600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421633" y="156811"/>
            <a:ext cx="4402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+mj-ea"/>
                <a:ea typeface="+mj-ea"/>
              </a:rPr>
              <a:t>하드웨어 구성도</a:t>
            </a:r>
            <a:endParaRPr lang="ko-KR" altLang="en-US" sz="48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90519" y="3096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8895048" descr="EMB000054b83c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655" y="1222708"/>
            <a:ext cx="6387207" cy="551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575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1422" y="156811"/>
            <a:ext cx="4979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+mj-ea"/>
                <a:ea typeface="+mj-ea"/>
              </a:rPr>
              <a:t>소프트웨어 구성도</a:t>
            </a:r>
            <a:endParaRPr lang="ko-KR" altLang="en-US" sz="48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90519" y="3096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10295" y="3289832"/>
            <a:ext cx="23377519" cy="53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38897712" descr="EMB000054b83c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96" y="1427597"/>
            <a:ext cx="5299514" cy="543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2176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1422" y="156811"/>
            <a:ext cx="5134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 smtClean="0">
                <a:solidFill>
                  <a:schemeClr val="bg1"/>
                </a:solidFill>
                <a:latin typeface="+mj-ea"/>
                <a:ea typeface="+mj-ea"/>
              </a:rPr>
              <a:t>데이터 베이스 구성</a:t>
            </a:r>
            <a:endParaRPr lang="ko-KR" altLang="en-US" sz="48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90519" y="30961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10295" y="3289832"/>
            <a:ext cx="23377519" cy="53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57938"/>
              </p:ext>
            </p:extLst>
          </p:nvPr>
        </p:nvGraphicFramePr>
        <p:xfrm>
          <a:off x="3735025" y="1913466"/>
          <a:ext cx="472194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982">
                  <a:extLst>
                    <a:ext uri="{9D8B030D-6E8A-4147-A177-3AD203B41FA5}">
                      <a16:colId xmlns:a16="http://schemas.microsoft.com/office/drawing/2014/main" val="3592961574"/>
                    </a:ext>
                  </a:extLst>
                </a:gridCol>
                <a:gridCol w="1573982">
                  <a:extLst>
                    <a:ext uri="{9D8B030D-6E8A-4147-A177-3AD203B41FA5}">
                      <a16:colId xmlns:a16="http://schemas.microsoft.com/office/drawing/2014/main" val="349688590"/>
                    </a:ext>
                  </a:extLst>
                </a:gridCol>
                <a:gridCol w="1573982">
                  <a:extLst>
                    <a:ext uri="{9D8B030D-6E8A-4147-A177-3AD203B41FA5}">
                      <a16:colId xmlns:a16="http://schemas.microsoft.com/office/drawing/2014/main" val="2305884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Temperature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Humidity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CDS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85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53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0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2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9881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03031" y="4366656"/>
            <a:ext cx="598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조도 값을 지속적으로 데이터 베이스에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7494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229</Words>
  <Application>Microsoft Office PowerPoint</Application>
  <PresentationFormat>와이드스크린</PresentationFormat>
  <Paragraphs>85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Arial Nova</vt:lpstr>
      <vt:lpstr>HY헤드라인M</vt:lpstr>
      <vt:lpstr>나눔스퀘어 Bold</vt:lpstr>
      <vt:lpstr>나눔스퀘어 Light</vt:lpstr>
      <vt:lpstr>Arial</vt:lpstr>
      <vt:lpstr>Arial Black</vt:lpstr>
      <vt:lpstr>Eras Bold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Administrator1</cp:lastModifiedBy>
  <cp:revision>22</cp:revision>
  <dcterms:created xsi:type="dcterms:W3CDTF">2020-10-04T10:36:58Z</dcterms:created>
  <dcterms:modified xsi:type="dcterms:W3CDTF">2024-03-27T07:50:57Z</dcterms:modified>
</cp:coreProperties>
</file>