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96" r:id="rId5"/>
    <p:sldId id="297" r:id="rId6"/>
    <p:sldId id="281" r:id="rId7"/>
    <p:sldId id="300" r:id="rId8"/>
    <p:sldId id="298" r:id="rId9"/>
    <p:sldId id="299" r:id="rId10"/>
    <p:sldId id="289" r:id="rId11"/>
    <p:sldId id="282" r:id="rId12"/>
    <p:sldId id="292" r:id="rId13"/>
    <p:sldId id="301" r:id="rId14"/>
    <p:sldId id="266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5460260" y="38900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ea typeface="나눔스퀘어 ExtraBold" panose="020B0600000101010101"/>
              </a:rPr>
              <a:t>손영빈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4087258" y="2603017"/>
            <a:ext cx="38699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홈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9207" y="3607724"/>
            <a:ext cx="116378" cy="1487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7804" y="3711013"/>
            <a:ext cx="353290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70473" y="5914967"/>
            <a:ext cx="2419927" cy="943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3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345440" y="1271515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19100" y="200983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233" y="2306576"/>
            <a:ext cx="1371534" cy="1647012"/>
          </a:xfrm>
          <a:prstGeom prst="rect">
            <a:avLst/>
          </a:prstGeom>
        </p:spPr>
      </p:pic>
      <p:pic>
        <p:nvPicPr>
          <p:cNvPr id="27" name="그림 26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6064E7C6-9880-4395-99AB-C841B5F970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5" y="5082420"/>
            <a:ext cx="1083176" cy="108317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23" y="5084023"/>
            <a:ext cx="1061488" cy="1050314"/>
          </a:xfrm>
          <a:prstGeom prst="rect">
            <a:avLst/>
          </a:prstGeom>
        </p:spPr>
      </p:pic>
      <p:sp>
        <p:nvSpPr>
          <p:cNvPr id="32" name="왼쪽/오른쪽 화살표 31"/>
          <p:cNvSpPr/>
          <p:nvPr/>
        </p:nvSpPr>
        <p:spPr>
          <a:xfrm>
            <a:off x="3432187" y="3222446"/>
            <a:ext cx="1652174" cy="130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>
            <a:off x="7154287" y="3222446"/>
            <a:ext cx="1652174" cy="130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3211794" y="283880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a typeface="나눔스퀘어 ExtraBold" panose="020B0600000101010101"/>
              </a:rPr>
              <a:t>블루투스 통신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6933894" y="283880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a typeface="나눔스퀘어 ExtraBold" panose="020B0600000101010101"/>
              </a:rPr>
              <a:t>WiFi</a:t>
            </a:r>
            <a:r>
              <a:rPr lang="en-US" altLang="ko-KR" b="1" dirty="0" smtClean="0">
                <a:ea typeface="나눔스퀘어 ExtraBold" panose="020B0600000101010101"/>
              </a:rPr>
              <a:t> </a:t>
            </a:r>
            <a:r>
              <a:rPr lang="ko-KR" altLang="en-US" b="1" dirty="0" smtClean="0">
                <a:ea typeface="나눔스퀘어 ExtraBold" panose="020B0600000101010101"/>
              </a:rPr>
              <a:t>통신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37" name="화살표: 오른쪽 33">
            <a:extLst>
              <a:ext uri="{FF2B5EF4-FFF2-40B4-BE49-F238E27FC236}">
                <a16:creationId xmlns:a16="http://schemas.microsoft.com/office/drawing/2014/main" id="{6078465B-B190-45D6-8AC3-EF057418897C}"/>
              </a:ext>
            </a:extLst>
          </p:cNvPr>
          <p:cNvSpPr/>
          <p:nvPr/>
        </p:nvSpPr>
        <p:spPr>
          <a:xfrm rot="16200000">
            <a:off x="5608386" y="4518865"/>
            <a:ext cx="975228" cy="151882"/>
          </a:xfrm>
          <a:prstGeom prst="rightArrow">
            <a:avLst>
              <a:gd name="adj1" fmla="val 50000"/>
              <a:gd name="adj2" fmla="val 9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l="13733" t="22824" r="14122" b="26557"/>
          <a:stretch/>
        </p:blipFill>
        <p:spPr>
          <a:xfrm>
            <a:off x="1168042" y="2572946"/>
            <a:ext cx="1747295" cy="1225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13733" t="22824" r="14122" b="26557"/>
          <a:stretch/>
        </p:blipFill>
        <p:spPr>
          <a:xfrm>
            <a:off x="9399374" y="2517119"/>
            <a:ext cx="1747295" cy="12259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527" y="5265220"/>
            <a:ext cx="717494" cy="7174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178" y="4326385"/>
            <a:ext cx="503670" cy="6839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89" y="4326385"/>
            <a:ext cx="565150" cy="5706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6824" y="4214376"/>
            <a:ext cx="1012350" cy="90801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7041" y="5122389"/>
            <a:ext cx="1036647" cy="103208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9100" y="3953588"/>
            <a:ext cx="3379816" cy="23308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78429" y="3682538"/>
            <a:ext cx="0" cy="2710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3151" y="4820640"/>
            <a:ext cx="1226683" cy="81778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4993" y="4611730"/>
            <a:ext cx="1088761" cy="118877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583113" y="4326384"/>
            <a:ext cx="3350269" cy="19106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0363200" y="3682538"/>
            <a:ext cx="15701" cy="6438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1BE377-926E-4FEE-AD02-3004BC88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73344-11B8-4428-8B24-64429C357B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72F4B2-3965-4BA5-88D5-AB710EECCD1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49A04B8-B31A-4DF2-BF99-26783BC0A85D}"/>
                </a:ext>
              </a:extLst>
            </p:cNvPr>
            <p:cNvGrpSpPr/>
            <p:nvPr/>
          </p:nvGrpSpPr>
          <p:grpSpPr>
            <a:xfrm>
              <a:off x="657911" y="3708260"/>
              <a:ext cx="3311335" cy="1673413"/>
              <a:chOff x="2700072" y="2021840"/>
              <a:chExt cx="4508957" cy="227864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C66CA-FC18-4A73-AA6D-20A2EC96985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3,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65CA2-3769-4BE9-AA7E-6F04145D7731}"/>
                  </a:ext>
                </a:extLst>
              </p:cNvPr>
              <p:cNvSpPr txBox="1"/>
              <p:nvPr/>
            </p:nvSpPr>
            <p:spPr>
              <a:xfrm>
                <a:off x="5281210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결과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6892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3961938" y="3168889"/>
            <a:ext cx="426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시연영상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링크 참조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241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AB6625C4-D0D4-4331-8378-79E65BBC822B}"/>
              </a:ext>
            </a:extLst>
          </p:cNvPr>
          <p:cNvSpPr txBox="1"/>
          <p:nvPr/>
        </p:nvSpPr>
        <p:spPr>
          <a:xfrm>
            <a:off x="166656" y="6379501"/>
            <a:ext cx="695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84" y="1800963"/>
            <a:ext cx="8482758" cy="4201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7" y="1129886"/>
            <a:ext cx="2648641" cy="51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49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4358186" y="2921168"/>
              <a:ext cx="34756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ea typeface="나눔스퀘어 ExtraBold" panose="020B0600000101010101"/>
                </a:rPr>
                <a:t>개선할 점</a:t>
              </a:r>
              <a:endParaRPr lang="ko-KR" altLang="en-US" sz="6000" dirty="0">
                <a:solidFill>
                  <a:schemeClr val="bg1"/>
                </a:solidFill>
                <a:ea typeface="나눔스퀘어 ExtraBold" panose="020B0600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367813" y="3013501"/>
            <a:ext cx="348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3190202"/>
            <a:ext cx="1687000" cy="523220"/>
            <a:chOff x="1191929" y="2733040"/>
            <a:chExt cx="16870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4180822"/>
            <a:ext cx="2890856" cy="523220"/>
            <a:chOff x="1191929" y="2733040"/>
            <a:chExt cx="289085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구조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5171442"/>
            <a:ext cx="1687000" cy="523220"/>
            <a:chOff x="1191929" y="2733040"/>
            <a:chExt cx="168700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311335" cy="1673413"/>
              <a:chOff x="2700072" y="2021840"/>
              <a:chExt cx="4508954" cy="227864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81208" y="3168936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개요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557253"/>
            <a:ext cx="2834638" cy="2834638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727170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a typeface="나눔스퀘어 ExtraBold" panose="020B0600000101010101"/>
              </a:rPr>
              <a:t>LED </a:t>
            </a:r>
            <a:r>
              <a:rPr lang="ko-KR" altLang="en-US" b="1" dirty="0" smtClean="0">
                <a:ea typeface="나눔스퀘어 ExtraBold" panose="020B0600000101010101"/>
              </a:rPr>
              <a:t>제어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584786" y="5634770"/>
            <a:ext cx="187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ea typeface="나눔스퀘어 ExtraBold" panose="020B0600000101010101"/>
              </a:rPr>
              <a:t>모바일을 통해 </a:t>
            </a:r>
            <a:r>
              <a:rPr lang="en-US" altLang="ko-KR" sz="1200" b="1" dirty="0" smtClean="0">
                <a:ea typeface="나눔스퀘어 ExtraBold" panose="020B0600000101010101"/>
              </a:rPr>
              <a:t>LED </a:t>
            </a:r>
            <a:r>
              <a:rPr lang="ko-KR" altLang="en-US" sz="1200" b="1" dirty="0" smtClean="0">
                <a:ea typeface="나눔스퀘어 ExtraBold" panose="020B0600000101010101"/>
              </a:rPr>
              <a:t>제어</a:t>
            </a:r>
            <a:endParaRPr lang="ko-KR" altLang="en-US" sz="1200" b="1" dirty="0">
              <a:ea typeface="나눔스퀘어 ExtraBold" panose="020B0600000101010101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229600" y="5306293"/>
            <a:ext cx="283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348981" y="5634770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ea typeface="나눔스퀘어 ExtraBold" panose="020B0600000101010101"/>
              </a:rPr>
              <a:t>아침에 해가 밝아오면 블라인드 작동</a:t>
            </a:r>
            <a:endParaRPr lang="ko-KR" altLang="en-US" sz="1200" b="1" dirty="0">
              <a:ea typeface="나눔스퀘어 ExtraBold" panose="020B0600000101010101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2" y="1888731"/>
            <a:ext cx="1343545" cy="208995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4632961" y="1557253"/>
            <a:ext cx="2834638" cy="2834638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8158482" y="1557253"/>
            <a:ext cx="2834638" cy="2834638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777548"/>
            <a:ext cx="2324100" cy="2324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7801030" y="4694904"/>
            <a:ext cx="36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a typeface="나눔스퀘어 ExtraBold" panose="020B0600000101010101"/>
              </a:rPr>
              <a:t>조도에 따른 블라인드 작동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4963159" y="4694904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a typeface="나눔스퀘어 ExtraBold" panose="020B0600000101010101"/>
              </a:rPr>
              <a:t>온 습도 측정</a:t>
            </a:r>
            <a:endParaRPr lang="ko-KR" altLang="en-US" b="1" dirty="0">
              <a:ea typeface="나눔스퀘어 ExtraBold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529" y="2071496"/>
            <a:ext cx="1757680" cy="175768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662059" y="5306293"/>
            <a:ext cx="283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1107440" y="5306293"/>
            <a:ext cx="283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5114752" y="5634769"/>
            <a:ext cx="187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 smtClean="0">
                <a:ea typeface="나눔스퀘어 ExtraBold" panose="020B0600000101010101"/>
              </a:rPr>
              <a:t>현재 집안의 온</a:t>
            </a:r>
            <a:r>
              <a:rPr lang="en-US" altLang="ko-KR" sz="1200" b="1" dirty="0">
                <a:ea typeface="나눔스퀘어 ExtraBold" panose="020B0600000101010101"/>
              </a:rPr>
              <a:t> </a:t>
            </a:r>
            <a:r>
              <a:rPr lang="ko-KR" altLang="en-US" sz="1200" b="1" dirty="0" smtClean="0">
                <a:ea typeface="나눔스퀘어 ExtraBold" panose="020B0600000101010101"/>
              </a:rPr>
              <a:t>습도를 </a:t>
            </a:r>
            <a:r>
              <a:rPr lang="en-US" altLang="ko-KR" sz="1200" b="1" dirty="0" err="1" smtClean="0">
                <a:ea typeface="나눔스퀘어 ExtraBold" panose="020B0600000101010101"/>
              </a:rPr>
              <a:t>lcd</a:t>
            </a:r>
            <a:r>
              <a:rPr lang="en-US" altLang="ko-KR" sz="1200" b="1" dirty="0" smtClean="0">
                <a:ea typeface="나눔스퀘어 ExtraBold" panose="020B0600000101010101"/>
              </a:rPr>
              <a:t> </a:t>
            </a:r>
            <a:r>
              <a:rPr lang="ko-KR" altLang="en-US" sz="1200" b="1" dirty="0" smtClean="0">
                <a:ea typeface="나눔스퀘어 ExtraBold" panose="020B0600000101010101"/>
              </a:rPr>
              <a:t>또는 모바일로 확인</a:t>
            </a:r>
            <a:endParaRPr lang="ko-KR" altLang="en-US" sz="12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16407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51124" y="1561885"/>
            <a:ext cx="2834638" cy="4354516"/>
            <a:chOff x="1107440" y="1557253"/>
            <a:chExt cx="2834638" cy="435451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038ECE-E8A4-4AC0-89E2-5CBBF4EBBB09}"/>
                </a:ext>
              </a:extLst>
            </p:cNvPr>
            <p:cNvSpPr/>
            <p:nvPr/>
          </p:nvSpPr>
          <p:spPr>
            <a:xfrm>
              <a:off x="1107440" y="1557253"/>
              <a:ext cx="2834638" cy="2834638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FF4582-E84B-47CB-B0B6-FB23ED849DAA}"/>
                </a:ext>
              </a:extLst>
            </p:cNvPr>
            <p:cNvSpPr txBox="1"/>
            <p:nvPr/>
          </p:nvSpPr>
          <p:spPr>
            <a:xfrm flipH="1">
              <a:off x="1478279" y="4727170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ea typeface="나눔스퀘어 ExtraBold" panose="020B0600000101010101"/>
                </a:rPr>
                <a:t>선풍기 제어</a:t>
              </a:r>
              <a:endParaRPr lang="ko-KR" altLang="en-US" b="1" dirty="0">
                <a:ea typeface="나눔스퀘어 ExtraBold" panose="020B0600000101010101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D5D5E-67E6-4201-96D6-A5280732B836}"/>
                </a:ext>
              </a:extLst>
            </p:cNvPr>
            <p:cNvSpPr txBox="1"/>
            <p:nvPr/>
          </p:nvSpPr>
          <p:spPr>
            <a:xfrm>
              <a:off x="1584786" y="5634770"/>
              <a:ext cx="2357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b="1" dirty="0" smtClean="0">
                  <a:ea typeface="나눔스퀘어 ExtraBold" panose="020B0600000101010101"/>
                </a:rPr>
                <a:t>모바일을 통해 선풍기 </a:t>
              </a:r>
              <a:r>
                <a:rPr lang="en-US" altLang="ko-KR" sz="1200" b="1" dirty="0" smtClean="0">
                  <a:ea typeface="나눔스퀘어 ExtraBold" panose="020B0600000101010101"/>
                </a:rPr>
                <a:t> </a:t>
              </a:r>
              <a:r>
                <a:rPr lang="ko-KR" altLang="en-US" sz="1200" b="1" dirty="0" smtClean="0">
                  <a:ea typeface="나눔스퀘어 ExtraBold" panose="020B0600000101010101"/>
                </a:rPr>
                <a:t>제어</a:t>
              </a:r>
              <a:endParaRPr lang="ko-KR" altLang="en-US" sz="1200" b="1" dirty="0">
                <a:ea typeface="나눔스퀘어 ExtraBold" panose="020B0600000101010101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8652" t="6822" r="20144" b="6581"/>
            <a:stretch/>
          </p:blipFill>
          <p:spPr>
            <a:xfrm>
              <a:off x="1664102" y="1885604"/>
              <a:ext cx="1712421" cy="2177935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1107440" y="5306293"/>
              <a:ext cx="28332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7034420" y="1561871"/>
            <a:ext cx="2834638" cy="4539181"/>
            <a:chOff x="6812745" y="1557253"/>
            <a:chExt cx="2834638" cy="45391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D038ECE-E8A4-4AC0-89E2-5CBBF4EBBB09}"/>
                </a:ext>
              </a:extLst>
            </p:cNvPr>
            <p:cNvSpPr/>
            <p:nvPr/>
          </p:nvSpPr>
          <p:spPr>
            <a:xfrm>
              <a:off x="6812745" y="1557253"/>
              <a:ext cx="2834638" cy="2834638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FF4582-E84B-47CB-B0B6-FB23ED849DAA}"/>
                </a:ext>
              </a:extLst>
            </p:cNvPr>
            <p:cNvSpPr txBox="1"/>
            <p:nvPr/>
          </p:nvSpPr>
          <p:spPr>
            <a:xfrm flipH="1">
              <a:off x="7142943" y="4694904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ea typeface="나눔스퀘어 ExtraBold" panose="020B0600000101010101"/>
                </a:rPr>
                <a:t>침입자 감지</a:t>
              </a:r>
              <a:endParaRPr lang="ko-KR" altLang="en-US" b="1" dirty="0">
                <a:ea typeface="나눔스퀘어 ExtraBold" panose="020B0600000101010101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273" y="1855812"/>
              <a:ext cx="2019582" cy="22196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CD5D5E-67E6-4201-96D6-A5280732B836}"/>
                </a:ext>
              </a:extLst>
            </p:cNvPr>
            <p:cNvSpPr txBox="1"/>
            <p:nvPr/>
          </p:nvSpPr>
          <p:spPr>
            <a:xfrm>
              <a:off x="7071146" y="5634769"/>
              <a:ext cx="2228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b="1" dirty="0" smtClean="0">
                  <a:ea typeface="나눔스퀘어 ExtraBold" panose="020B0600000101010101"/>
                </a:rPr>
                <a:t>초음파 센서로 </a:t>
              </a:r>
              <a:r>
                <a:rPr lang="ko-KR" altLang="en-US" sz="1200" b="1" dirty="0" err="1" smtClean="0">
                  <a:ea typeface="나눔스퀘어 ExtraBold" panose="020B0600000101010101"/>
                </a:rPr>
                <a:t>문열림을</a:t>
              </a:r>
              <a:r>
                <a:rPr lang="ko-KR" altLang="en-US" sz="1200" b="1" dirty="0" smtClean="0">
                  <a:ea typeface="나눔스퀘어 ExtraBold" panose="020B0600000101010101"/>
                </a:rPr>
                <a:t> 감지 </a:t>
              </a:r>
              <a:endParaRPr lang="en-US" altLang="ko-KR" sz="1200" b="1" dirty="0" smtClean="0">
                <a:ea typeface="나눔스퀘어 ExtraBold" panose="020B0600000101010101"/>
              </a:endParaRPr>
            </a:p>
            <a:p>
              <a:pPr algn="just"/>
              <a:r>
                <a:rPr lang="ko-KR" altLang="en-US" sz="1200" b="1" dirty="0" err="1" smtClean="0">
                  <a:ea typeface="나눔스퀘어 ExtraBold" panose="020B0600000101010101"/>
                </a:rPr>
                <a:t>부저</a:t>
              </a:r>
              <a:r>
                <a:rPr lang="ko-KR" altLang="en-US" sz="1200" b="1" dirty="0" smtClean="0">
                  <a:ea typeface="나눔스퀘어 ExtraBold" panose="020B0600000101010101"/>
                </a:rPr>
                <a:t> 울림</a:t>
              </a:r>
              <a:endParaRPr lang="en-US" altLang="ko-KR" sz="1200" b="1" dirty="0" smtClean="0">
                <a:ea typeface="나눔스퀘어 ExtraBold" panose="020B0600000101010101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814183" y="5306293"/>
              <a:ext cx="28332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9778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BBDACB-0C52-458D-A6E9-9D4D09DD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4342867" cy="1673413"/>
              <a:chOff x="2700072" y="2021840"/>
              <a:chExt cx="5913564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3876598" y="3168936"/>
                <a:ext cx="473703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시스템 구조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3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345439" y="1271515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19100" y="200983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6064E7C6-9880-4395-99AB-C841B5F970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5" y="5082420"/>
            <a:ext cx="1083176" cy="10831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78" y="2584174"/>
            <a:ext cx="1789337" cy="16989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685" y="2503317"/>
            <a:ext cx="1789337" cy="16989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23" y="5084023"/>
            <a:ext cx="1061488" cy="1050314"/>
          </a:xfrm>
          <a:prstGeom prst="rect">
            <a:avLst/>
          </a:prstGeom>
        </p:spPr>
      </p:pic>
      <p:sp>
        <p:nvSpPr>
          <p:cNvPr id="17" name="왼쪽/오른쪽 화살표 16"/>
          <p:cNvSpPr/>
          <p:nvPr/>
        </p:nvSpPr>
        <p:spPr>
          <a:xfrm>
            <a:off x="3432187" y="3222446"/>
            <a:ext cx="1652174" cy="130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7154287" y="3222446"/>
            <a:ext cx="1652174" cy="1303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3211794" y="283880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a typeface="나눔스퀘어 ExtraBold" panose="020B0600000101010101"/>
              </a:rPr>
              <a:t>블루투스 통신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6933894" y="283880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a typeface="나눔스퀘어 ExtraBold" panose="020B0600000101010101"/>
              </a:rPr>
              <a:t>WiFi</a:t>
            </a:r>
            <a:r>
              <a:rPr lang="en-US" altLang="ko-KR" b="1" dirty="0" smtClean="0">
                <a:ea typeface="나눔스퀘어 ExtraBold" panose="020B0600000101010101"/>
              </a:rPr>
              <a:t> </a:t>
            </a:r>
            <a:r>
              <a:rPr lang="ko-KR" altLang="en-US" b="1" dirty="0" smtClean="0">
                <a:ea typeface="나눔스퀘어 ExtraBold" panose="020B0600000101010101"/>
              </a:rPr>
              <a:t>통신</a:t>
            </a:r>
            <a:endParaRPr lang="ko-KR" altLang="en-US" b="1" dirty="0">
              <a:ea typeface="나눔스퀘어 ExtraBold" panose="020B0600000101010101"/>
            </a:endParaRPr>
          </a:p>
        </p:txBody>
      </p:sp>
      <p:sp>
        <p:nvSpPr>
          <p:cNvPr id="23" name="화살표: 오른쪽 33">
            <a:extLst>
              <a:ext uri="{FF2B5EF4-FFF2-40B4-BE49-F238E27FC236}">
                <a16:creationId xmlns:a16="http://schemas.microsoft.com/office/drawing/2014/main" id="{6078465B-B190-45D6-8AC3-EF057418897C}"/>
              </a:ext>
            </a:extLst>
          </p:cNvPr>
          <p:cNvSpPr/>
          <p:nvPr/>
        </p:nvSpPr>
        <p:spPr>
          <a:xfrm rot="16200000">
            <a:off x="5608386" y="4518865"/>
            <a:ext cx="975228" cy="151882"/>
          </a:xfrm>
          <a:prstGeom prst="rightArrow">
            <a:avLst>
              <a:gd name="adj1" fmla="val 50000"/>
              <a:gd name="adj2" fmla="val 9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452" y="2355611"/>
            <a:ext cx="1238049" cy="14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3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345439" y="1271515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</a:t>
            </a:r>
            <a:r>
              <a:rPr lang="ko-KR" altLang="en-US" sz="2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19100" y="200983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733" t="22824" r="14122" b="26557"/>
          <a:stretch/>
        </p:blipFill>
        <p:spPr>
          <a:xfrm>
            <a:off x="844162" y="2863697"/>
            <a:ext cx="2582531" cy="1811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54" y="3026572"/>
            <a:ext cx="717494" cy="7174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37" y="4109058"/>
            <a:ext cx="503670" cy="683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567" y="2090889"/>
            <a:ext cx="565150" cy="5706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798" y="5158046"/>
            <a:ext cx="1012350" cy="90801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50480"/>
              </p:ext>
            </p:extLst>
          </p:nvPr>
        </p:nvGraphicFramePr>
        <p:xfrm>
          <a:off x="6761018" y="1794733"/>
          <a:ext cx="4488874" cy="427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7">
                  <a:extLst>
                    <a:ext uri="{9D8B030D-6E8A-4147-A177-3AD203B41FA5}">
                      <a16:colId xmlns:a16="http://schemas.microsoft.com/office/drawing/2014/main" val="1721092071"/>
                    </a:ext>
                  </a:extLst>
                </a:gridCol>
                <a:gridCol w="2244437">
                  <a:extLst>
                    <a:ext uri="{9D8B030D-6E8A-4147-A177-3AD203B41FA5}">
                      <a16:colId xmlns:a16="http://schemas.microsoft.com/office/drawing/2014/main" val="602041219"/>
                    </a:ext>
                  </a:extLst>
                </a:gridCol>
              </a:tblGrid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물품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628037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아두이노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21007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조도센서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79422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LED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965493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ea typeface="나눔스퀘어 ExtraBold" panose="020B0600000101010101"/>
                        </a:rPr>
                        <a:t>온 </a:t>
                      </a:r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습도센서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47565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스텝모터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255104"/>
                  </a:ext>
                </a:extLst>
              </a:tr>
              <a:tr h="6101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EZ MOTOR 300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176559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689" y="3418976"/>
            <a:ext cx="1036647" cy="1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0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3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345439" y="1271515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와이파이 </a:t>
            </a:r>
            <a:r>
              <a:rPr lang="ko-KR" altLang="en-US" sz="2800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19100" y="2009838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733" t="22824" r="14122" b="26557"/>
          <a:stretch/>
        </p:blipFill>
        <p:spPr>
          <a:xfrm>
            <a:off x="844162" y="2863697"/>
            <a:ext cx="2582531" cy="1811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33" y="2358159"/>
            <a:ext cx="1852179" cy="12347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33" y="4078274"/>
            <a:ext cx="1643929" cy="1794937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70172"/>
              </p:ext>
            </p:extLst>
          </p:nvPr>
        </p:nvGraphicFramePr>
        <p:xfrm>
          <a:off x="6964218" y="2358159"/>
          <a:ext cx="4174836" cy="33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418">
                  <a:extLst>
                    <a:ext uri="{9D8B030D-6E8A-4147-A177-3AD203B41FA5}">
                      <a16:colId xmlns:a16="http://schemas.microsoft.com/office/drawing/2014/main" val="2992726550"/>
                    </a:ext>
                  </a:extLst>
                </a:gridCol>
                <a:gridCol w="2087418">
                  <a:extLst>
                    <a:ext uri="{9D8B030D-6E8A-4147-A177-3AD203B41FA5}">
                      <a16:colId xmlns:a16="http://schemas.microsoft.com/office/drawing/2014/main" val="3342040915"/>
                    </a:ext>
                  </a:extLst>
                </a:gridCol>
              </a:tblGrid>
              <a:tr h="8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스퀘어 ExtraBold" panose="020B0600000101010101"/>
                        </a:rPr>
                        <a:t>물품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스퀘어 ExtraBold" panose="020B0600000101010101"/>
                        </a:rPr>
                        <a:t>수량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313092"/>
                  </a:ext>
                </a:extLst>
              </a:tr>
              <a:tr h="8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아두이노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74709"/>
                  </a:ext>
                </a:extLst>
              </a:tr>
              <a:tr h="8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초음파센서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 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169724"/>
                  </a:ext>
                </a:extLst>
              </a:tr>
              <a:tr h="8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a typeface="나눔스퀘어 ExtraBold" panose="020B0600000101010101"/>
                        </a:rPr>
                        <a:t>부저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나눔스퀘어 ExtraBold" panose="020B0600000101010101"/>
                        </a:rPr>
                        <a:t>1</a:t>
                      </a:r>
                      <a:endParaRPr lang="ko-KR" altLang="en-US" dirty="0"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53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162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Administrator1</cp:lastModifiedBy>
  <cp:revision>41</cp:revision>
  <dcterms:created xsi:type="dcterms:W3CDTF">2019-12-23T00:32:35Z</dcterms:created>
  <dcterms:modified xsi:type="dcterms:W3CDTF">2024-03-28T02:09:54Z</dcterms:modified>
</cp:coreProperties>
</file>