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  <p:sldId id="259" r:id="rId3"/>
    <p:sldId id="262" r:id="rId4"/>
    <p:sldId id="271" r:id="rId5"/>
    <p:sldId id="263" r:id="rId6"/>
    <p:sldId id="264" r:id="rId7"/>
    <p:sldId id="265" r:id="rId8"/>
    <p:sldId id="266" r:id="rId9"/>
    <p:sldId id="267" r:id="rId10"/>
    <p:sldId id="269" r:id="rId11"/>
    <p:sldId id="270" r:id="rId12"/>
  </p:sldIdLst>
  <p:sldSz cx="5897563" cy="3916363"/>
  <p:notesSz cx="6858000" cy="9144000"/>
  <p:defaultTextStyle>
    <a:defPPr>
      <a:defRPr lang="ko-KR"/>
    </a:defPPr>
    <a:lvl1pPr marL="0" algn="l" defTabSz="476528" rtl="0" eaLnBrk="1" latinLnBrk="1" hangingPunct="1">
      <a:defRPr sz="938" kern="1200">
        <a:solidFill>
          <a:schemeClr val="tx1"/>
        </a:solidFill>
        <a:latin typeface="+mn-lt"/>
        <a:ea typeface="+mn-ea"/>
        <a:cs typeface="+mn-cs"/>
      </a:defRPr>
    </a:lvl1pPr>
    <a:lvl2pPr marL="238264" algn="l" defTabSz="476528" rtl="0" eaLnBrk="1" latinLnBrk="1" hangingPunct="1">
      <a:defRPr sz="938" kern="1200">
        <a:solidFill>
          <a:schemeClr val="tx1"/>
        </a:solidFill>
        <a:latin typeface="+mn-lt"/>
        <a:ea typeface="+mn-ea"/>
        <a:cs typeface="+mn-cs"/>
      </a:defRPr>
    </a:lvl2pPr>
    <a:lvl3pPr marL="476528" algn="l" defTabSz="476528" rtl="0" eaLnBrk="1" latinLnBrk="1" hangingPunct="1">
      <a:defRPr sz="938" kern="1200">
        <a:solidFill>
          <a:schemeClr val="tx1"/>
        </a:solidFill>
        <a:latin typeface="+mn-lt"/>
        <a:ea typeface="+mn-ea"/>
        <a:cs typeface="+mn-cs"/>
      </a:defRPr>
    </a:lvl3pPr>
    <a:lvl4pPr marL="714792" algn="l" defTabSz="476528" rtl="0" eaLnBrk="1" latinLnBrk="1" hangingPunct="1">
      <a:defRPr sz="938" kern="1200">
        <a:solidFill>
          <a:schemeClr val="tx1"/>
        </a:solidFill>
        <a:latin typeface="+mn-lt"/>
        <a:ea typeface="+mn-ea"/>
        <a:cs typeface="+mn-cs"/>
      </a:defRPr>
    </a:lvl4pPr>
    <a:lvl5pPr marL="953056" algn="l" defTabSz="476528" rtl="0" eaLnBrk="1" latinLnBrk="1" hangingPunct="1">
      <a:defRPr sz="938" kern="1200">
        <a:solidFill>
          <a:schemeClr val="tx1"/>
        </a:solidFill>
        <a:latin typeface="+mn-lt"/>
        <a:ea typeface="+mn-ea"/>
        <a:cs typeface="+mn-cs"/>
      </a:defRPr>
    </a:lvl5pPr>
    <a:lvl6pPr marL="1191320" algn="l" defTabSz="476528" rtl="0" eaLnBrk="1" latinLnBrk="1" hangingPunct="1">
      <a:defRPr sz="938" kern="1200">
        <a:solidFill>
          <a:schemeClr val="tx1"/>
        </a:solidFill>
        <a:latin typeface="+mn-lt"/>
        <a:ea typeface="+mn-ea"/>
        <a:cs typeface="+mn-cs"/>
      </a:defRPr>
    </a:lvl6pPr>
    <a:lvl7pPr marL="1429584" algn="l" defTabSz="476528" rtl="0" eaLnBrk="1" latinLnBrk="1" hangingPunct="1">
      <a:defRPr sz="938" kern="1200">
        <a:solidFill>
          <a:schemeClr val="tx1"/>
        </a:solidFill>
        <a:latin typeface="+mn-lt"/>
        <a:ea typeface="+mn-ea"/>
        <a:cs typeface="+mn-cs"/>
      </a:defRPr>
    </a:lvl7pPr>
    <a:lvl8pPr marL="1667848" algn="l" defTabSz="476528" rtl="0" eaLnBrk="1" latinLnBrk="1" hangingPunct="1">
      <a:defRPr sz="938" kern="1200">
        <a:solidFill>
          <a:schemeClr val="tx1"/>
        </a:solidFill>
        <a:latin typeface="+mn-lt"/>
        <a:ea typeface="+mn-ea"/>
        <a:cs typeface="+mn-cs"/>
      </a:defRPr>
    </a:lvl8pPr>
    <a:lvl9pPr marL="1906113" algn="l" defTabSz="476528" rtl="0" eaLnBrk="1" latinLnBrk="1" hangingPunct="1">
      <a:defRPr sz="93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234" userDrawn="1">
          <p15:clr>
            <a:srgbClr val="A4A3A4"/>
          </p15:clr>
        </p15:guide>
        <p15:guide id="2" pos="185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4E26"/>
    <a:srgbClr val="FD2F17"/>
    <a:srgbClr val="F79393"/>
    <a:srgbClr val="7272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109" d="100"/>
          <a:sy n="109" d="100"/>
        </p:scale>
        <p:origin x="-1056" y="-739"/>
      </p:cViewPr>
      <p:guideLst>
        <p:guide orient="horz" pos="1234"/>
        <p:guide pos="185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317" y="640942"/>
            <a:ext cx="5012929" cy="1363475"/>
          </a:xfrm>
        </p:spPr>
        <p:txBody>
          <a:bodyPr anchor="b"/>
          <a:lstStyle>
            <a:lvl1pPr algn="ctr">
              <a:defRPr sz="342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7196" y="2056997"/>
            <a:ext cx="4423172" cy="945548"/>
          </a:xfrm>
        </p:spPr>
        <p:txBody>
          <a:bodyPr/>
          <a:lstStyle>
            <a:lvl1pPr marL="0" indent="0" algn="ctr">
              <a:buNone/>
              <a:defRPr sz="1371"/>
            </a:lvl1pPr>
            <a:lvl2pPr marL="261107" indent="0" algn="ctr">
              <a:buNone/>
              <a:defRPr sz="1142"/>
            </a:lvl2pPr>
            <a:lvl3pPr marL="522214" indent="0" algn="ctr">
              <a:buNone/>
              <a:defRPr sz="1028"/>
            </a:lvl3pPr>
            <a:lvl4pPr marL="783321" indent="0" algn="ctr">
              <a:buNone/>
              <a:defRPr sz="914"/>
            </a:lvl4pPr>
            <a:lvl5pPr marL="1044428" indent="0" algn="ctr">
              <a:buNone/>
              <a:defRPr sz="914"/>
            </a:lvl5pPr>
            <a:lvl6pPr marL="1305535" indent="0" algn="ctr">
              <a:buNone/>
              <a:defRPr sz="914"/>
            </a:lvl6pPr>
            <a:lvl7pPr marL="1566642" indent="0" algn="ctr">
              <a:buNone/>
              <a:defRPr sz="914"/>
            </a:lvl7pPr>
            <a:lvl8pPr marL="1827748" indent="0" algn="ctr">
              <a:buNone/>
              <a:defRPr sz="914"/>
            </a:lvl8pPr>
            <a:lvl9pPr marL="2088855" indent="0" algn="ctr">
              <a:buNone/>
              <a:defRPr sz="914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2C7DD-0D4A-47F9-AD4D-CA260CF38C45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9A7E-AE22-4E4A-B3EC-E0C333590E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607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2C7DD-0D4A-47F9-AD4D-CA260CF38C45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9A7E-AE22-4E4A-B3EC-E0C333590E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776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20444" y="208510"/>
            <a:ext cx="1271662" cy="331893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5458" y="208510"/>
            <a:ext cx="3741267" cy="33189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2C7DD-0D4A-47F9-AD4D-CA260CF38C45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9A7E-AE22-4E4A-B3EC-E0C333590E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020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2C7DD-0D4A-47F9-AD4D-CA260CF38C45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9A7E-AE22-4E4A-B3EC-E0C333590E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622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86" y="976372"/>
            <a:ext cx="5086648" cy="1629098"/>
          </a:xfrm>
        </p:spPr>
        <p:txBody>
          <a:bodyPr anchor="b"/>
          <a:lstStyle>
            <a:lvl1pPr>
              <a:defRPr sz="342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2386" y="2620882"/>
            <a:ext cx="5086648" cy="856704"/>
          </a:xfrm>
        </p:spPr>
        <p:txBody>
          <a:bodyPr/>
          <a:lstStyle>
            <a:lvl1pPr marL="0" indent="0">
              <a:buNone/>
              <a:defRPr sz="1371">
                <a:solidFill>
                  <a:schemeClr val="tx1"/>
                </a:solidFill>
              </a:defRPr>
            </a:lvl1pPr>
            <a:lvl2pPr marL="261107" indent="0">
              <a:buNone/>
              <a:defRPr sz="1142">
                <a:solidFill>
                  <a:schemeClr val="tx1">
                    <a:tint val="75000"/>
                  </a:schemeClr>
                </a:solidFill>
              </a:defRPr>
            </a:lvl2pPr>
            <a:lvl3pPr marL="522214" indent="0">
              <a:buNone/>
              <a:defRPr sz="1028">
                <a:solidFill>
                  <a:schemeClr val="tx1">
                    <a:tint val="75000"/>
                  </a:schemeClr>
                </a:solidFill>
              </a:defRPr>
            </a:lvl3pPr>
            <a:lvl4pPr marL="783321" indent="0">
              <a:buNone/>
              <a:defRPr sz="914">
                <a:solidFill>
                  <a:schemeClr val="tx1">
                    <a:tint val="75000"/>
                  </a:schemeClr>
                </a:solidFill>
              </a:defRPr>
            </a:lvl4pPr>
            <a:lvl5pPr marL="1044428" indent="0">
              <a:buNone/>
              <a:defRPr sz="914">
                <a:solidFill>
                  <a:schemeClr val="tx1">
                    <a:tint val="75000"/>
                  </a:schemeClr>
                </a:solidFill>
              </a:defRPr>
            </a:lvl5pPr>
            <a:lvl6pPr marL="1305535" indent="0">
              <a:buNone/>
              <a:defRPr sz="914">
                <a:solidFill>
                  <a:schemeClr val="tx1">
                    <a:tint val="75000"/>
                  </a:schemeClr>
                </a:solidFill>
              </a:defRPr>
            </a:lvl6pPr>
            <a:lvl7pPr marL="1566642" indent="0">
              <a:buNone/>
              <a:defRPr sz="914">
                <a:solidFill>
                  <a:schemeClr val="tx1">
                    <a:tint val="75000"/>
                  </a:schemeClr>
                </a:solidFill>
              </a:defRPr>
            </a:lvl7pPr>
            <a:lvl8pPr marL="1827748" indent="0">
              <a:buNone/>
              <a:defRPr sz="914">
                <a:solidFill>
                  <a:schemeClr val="tx1">
                    <a:tint val="75000"/>
                  </a:schemeClr>
                </a:solidFill>
              </a:defRPr>
            </a:lvl8pPr>
            <a:lvl9pPr marL="2088855" indent="0">
              <a:buNone/>
              <a:defRPr sz="91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2C7DD-0D4A-47F9-AD4D-CA260CF38C45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9A7E-AE22-4E4A-B3EC-E0C333590E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89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5458" y="1042551"/>
            <a:ext cx="2506464" cy="248489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85641" y="1042551"/>
            <a:ext cx="2506464" cy="248489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2C7DD-0D4A-47F9-AD4D-CA260CF38C45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9A7E-AE22-4E4A-B3EC-E0C333590E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7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226" y="208511"/>
            <a:ext cx="5086648" cy="75698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226" y="960053"/>
            <a:ext cx="2494945" cy="470507"/>
          </a:xfrm>
        </p:spPr>
        <p:txBody>
          <a:bodyPr anchor="b"/>
          <a:lstStyle>
            <a:lvl1pPr marL="0" indent="0">
              <a:buNone/>
              <a:defRPr sz="1371" b="1"/>
            </a:lvl1pPr>
            <a:lvl2pPr marL="261107" indent="0">
              <a:buNone/>
              <a:defRPr sz="1142" b="1"/>
            </a:lvl2pPr>
            <a:lvl3pPr marL="522214" indent="0">
              <a:buNone/>
              <a:defRPr sz="1028" b="1"/>
            </a:lvl3pPr>
            <a:lvl4pPr marL="783321" indent="0">
              <a:buNone/>
              <a:defRPr sz="914" b="1"/>
            </a:lvl4pPr>
            <a:lvl5pPr marL="1044428" indent="0">
              <a:buNone/>
              <a:defRPr sz="914" b="1"/>
            </a:lvl5pPr>
            <a:lvl6pPr marL="1305535" indent="0">
              <a:buNone/>
              <a:defRPr sz="914" b="1"/>
            </a:lvl6pPr>
            <a:lvl7pPr marL="1566642" indent="0">
              <a:buNone/>
              <a:defRPr sz="914" b="1"/>
            </a:lvl7pPr>
            <a:lvl8pPr marL="1827748" indent="0">
              <a:buNone/>
              <a:defRPr sz="914" b="1"/>
            </a:lvl8pPr>
            <a:lvl9pPr marL="2088855" indent="0">
              <a:buNone/>
              <a:defRPr sz="914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226" y="1430560"/>
            <a:ext cx="2494945" cy="21041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85642" y="960053"/>
            <a:ext cx="2507232" cy="470507"/>
          </a:xfrm>
        </p:spPr>
        <p:txBody>
          <a:bodyPr anchor="b"/>
          <a:lstStyle>
            <a:lvl1pPr marL="0" indent="0">
              <a:buNone/>
              <a:defRPr sz="1371" b="1"/>
            </a:lvl1pPr>
            <a:lvl2pPr marL="261107" indent="0">
              <a:buNone/>
              <a:defRPr sz="1142" b="1"/>
            </a:lvl2pPr>
            <a:lvl3pPr marL="522214" indent="0">
              <a:buNone/>
              <a:defRPr sz="1028" b="1"/>
            </a:lvl3pPr>
            <a:lvl4pPr marL="783321" indent="0">
              <a:buNone/>
              <a:defRPr sz="914" b="1"/>
            </a:lvl4pPr>
            <a:lvl5pPr marL="1044428" indent="0">
              <a:buNone/>
              <a:defRPr sz="914" b="1"/>
            </a:lvl5pPr>
            <a:lvl6pPr marL="1305535" indent="0">
              <a:buNone/>
              <a:defRPr sz="914" b="1"/>
            </a:lvl6pPr>
            <a:lvl7pPr marL="1566642" indent="0">
              <a:buNone/>
              <a:defRPr sz="914" b="1"/>
            </a:lvl7pPr>
            <a:lvl8pPr marL="1827748" indent="0">
              <a:buNone/>
              <a:defRPr sz="914" b="1"/>
            </a:lvl8pPr>
            <a:lvl9pPr marL="2088855" indent="0">
              <a:buNone/>
              <a:defRPr sz="914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85642" y="1430560"/>
            <a:ext cx="2507232" cy="21041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2C7DD-0D4A-47F9-AD4D-CA260CF38C45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9A7E-AE22-4E4A-B3EC-E0C333590E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172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2C7DD-0D4A-47F9-AD4D-CA260CF38C45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9A7E-AE22-4E4A-B3EC-E0C333590E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67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2C7DD-0D4A-47F9-AD4D-CA260CF38C45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9A7E-AE22-4E4A-B3EC-E0C333590E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178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225" y="261091"/>
            <a:ext cx="1902118" cy="913818"/>
          </a:xfrm>
        </p:spPr>
        <p:txBody>
          <a:bodyPr anchor="b"/>
          <a:lstStyle>
            <a:lvl1pPr>
              <a:defRPr sz="1828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7233" y="563885"/>
            <a:ext cx="2985641" cy="2783156"/>
          </a:xfrm>
        </p:spPr>
        <p:txBody>
          <a:bodyPr/>
          <a:lstStyle>
            <a:lvl1pPr>
              <a:defRPr sz="1828"/>
            </a:lvl1pPr>
            <a:lvl2pPr>
              <a:defRPr sz="1599"/>
            </a:lvl2pPr>
            <a:lvl3pPr>
              <a:defRPr sz="1371"/>
            </a:lvl3pPr>
            <a:lvl4pPr>
              <a:defRPr sz="1142"/>
            </a:lvl4pPr>
            <a:lvl5pPr>
              <a:defRPr sz="1142"/>
            </a:lvl5pPr>
            <a:lvl6pPr>
              <a:defRPr sz="1142"/>
            </a:lvl6pPr>
            <a:lvl7pPr>
              <a:defRPr sz="1142"/>
            </a:lvl7pPr>
            <a:lvl8pPr>
              <a:defRPr sz="1142"/>
            </a:lvl8pPr>
            <a:lvl9pPr>
              <a:defRPr sz="114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225" y="1174909"/>
            <a:ext cx="1902118" cy="2176664"/>
          </a:xfrm>
        </p:spPr>
        <p:txBody>
          <a:bodyPr/>
          <a:lstStyle>
            <a:lvl1pPr marL="0" indent="0">
              <a:buNone/>
              <a:defRPr sz="914"/>
            </a:lvl1pPr>
            <a:lvl2pPr marL="261107" indent="0">
              <a:buNone/>
              <a:defRPr sz="800"/>
            </a:lvl2pPr>
            <a:lvl3pPr marL="522214" indent="0">
              <a:buNone/>
              <a:defRPr sz="685"/>
            </a:lvl3pPr>
            <a:lvl4pPr marL="783321" indent="0">
              <a:buNone/>
              <a:defRPr sz="571"/>
            </a:lvl4pPr>
            <a:lvl5pPr marL="1044428" indent="0">
              <a:buNone/>
              <a:defRPr sz="571"/>
            </a:lvl5pPr>
            <a:lvl6pPr marL="1305535" indent="0">
              <a:buNone/>
              <a:defRPr sz="571"/>
            </a:lvl6pPr>
            <a:lvl7pPr marL="1566642" indent="0">
              <a:buNone/>
              <a:defRPr sz="571"/>
            </a:lvl7pPr>
            <a:lvl8pPr marL="1827748" indent="0">
              <a:buNone/>
              <a:defRPr sz="571"/>
            </a:lvl8pPr>
            <a:lvl9pPr marL="2088855" indent="0">
              <a:buNone/>
              <a:defRPr sz="57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2C7DD-0D4A-47F9-AD4D-CA260CF38C45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9A7E-AE22-4E4A-B3EC-E0C333590E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869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225" y="261091"/>
            <a:ext cx="1902118" cy="913818"/>
          </a:xfrm>
        </p:spPr>
        <p:txBody>
          <a:bodyPr anchor="b"/>
          <a:lstStyle>
            <a:lvl1pPr>
              <a:defRPr sz="1828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07233" y="563885"/>
            <a:ext cx="2985641" cy="2783156"/>
          </a:xfrm>
        </p:spPr>
        <p:txBody>
          <a:bodyPr anchor="t"/>
          <a:lstStyle>
            <a:lvl1pPr marL="0" indent="0">
              <a:buNone/>
              <a:defRPr sz="1828"/>
            </a:lvl1pPr>
            <a:lvl2pPr marL="261107" indent="0">
              <a:buNone/>
              <a:defRPr sz="1599"/>
            </a:lvl2pPr>
            <a:lvl3pPr marL="522214" indent="0">
              <a:buNone/>
              <a:defRPr sz="1371"/>
            </a:lvl3pPr>
            <a:lvl4pPr marL="783321" indent="0">
              <a:buNone/>
              <a:defRPr sz="1142"/>
            </a:lvl4pPr>
            <a:lvl5pPr marL="1044428" indent="0">
              <a:buNone/>
              <a:defRPr sz="1142"/>
            </a:lvl5pPr>
            <a:lvl6pPr marL="1305535" indent="0">
              <a:buNone/>
              <a:defRPr sz="1142"/>
            </a:lvl6pPr>
            <a:lvl7pPr marL="1566642" indent="0">
              <a:buNone/>
              <a:defRPr sz="1142"/>
            </a:lvl7pPr>
            <a:lvl8pPr marL="1827748" indent="0">
              <a:buNone/>
              <a:defRPr sz="1142"/>
            </a:lvl8pPr>
            <a:lvl9pPr marL="2088855" indent="0">
              <a:buNone/>
              <a:defRPr sz="1142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225" y="1174909"/>
            <a:ext cx="1902118" cy="2176664"/>
          </a:xfrm>
        </p:spPr>
        <p:txBody>
          <a:bodyPr/>
          <a:lstStyle>
            <a:lvl1pPr marL="0" indent="0">
              <a:buNone/>
              <a:defRPr sz="914"/>
            </a:lvl1pPr>
            <a:lvl2pPr marL="261107" indent="0">
              <a:buNone/>
              <a:defRPr sz="800"/>
            </a:lvl2pPr>
            <a:lvl3pPr marL="522214" indent="0">
              <a:buNone/>
              <a:defRPr sz="685"/>
            </a:lvl3pPr>
            <a:lvl4pPr marL="783321" indent="0">
              <a:buNone/>
              <a:defRPr sz="571"/>
            </a:lvl4pPr>
            <a:lvl5pPr marL="1044428" indent="0">
              <a:buNone/>
              <a:defRPr sz="571"/>
            </a:lvl5pPr>
            <a:lvl6pPr marL="1305535" indent="0">
              <a:buNone/>
              <a:defRPr sz="571"/>
            </a:lvl6pPr>
            <a:lvl7pPr marL="1566642" indent="0">
              <a:buNone/>
              <a:defRPr sz="571"/>
            </a:lvl7pPr>
            <a:lvl8pPr marL="1827748" indent="0">
              <a:buNone/>
              <a:defRPr sz="571"/>
            </a:lvl8pPr>
            <a:lvl9pPr marL="2088855" indent="0">
              <a:buNone/>
              <a:defRPr sz="57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2C7DD-0D4A-47F9-AD4D-CA260CF38C45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9A7E-AE22-4E4A-B3EC-E0C333590E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259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5458" y="208511"/>
            <a:ext cx="5086648" cy="7569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458" y="1042551"/>
            <a:ext cx="5086648" cy="2484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5457" y="3629889"/>
            <a:ext cx="1326952" cy="208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2C7DD-0D4A-47F9-AD4D-CA260CF38C45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53568" y="3629889"/>
            <a:ext cx="1990428" cy="208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65154" y="3629889"/>
            <a:ext cx="1326952" cy="208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D9A7E-AE22-4E4A-B3EC-E0C333590E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662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22214" rtl="0" eaLnBrk="1" latinLnBrk="1" hangingPunct="1">
        <a:lnSpc>
          <a:spcPct val="90000"/>
        </a:lnSpc>
        <a:spcBef>
          <a:spcPct val="0"/>
        </a:spcBef>
        <a:buNone/>
        <a:defRPr sz="25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0553" indent="-130553" algn="l" defTabSz="522214" rtl="0" eaLnBrk="1" latinLnBrk="1" hangingPunct="1">
        <a:lnSpc>
          <a:spcPct val="90000"/>
        </a:lnSpc>
        <a:spcBef>
          <a:spcPts val="571"/>
        </a:spcBef>
        <a:buFont typeface="Arial" panose="020B0604020202020204" pitchFamily="34" charset="0"/>
        <a:buChar char="•"/>
        <a:defRPr sz="1599" kern="1200">
          <a:solidFill>
            <a:schemeClr val="tx1"/>
          </a:solidFill>
          <a:latin typeface="+mn-lt"/>
          <a:ea typeface="+mn-ea"/>
          <a:cs typeface="+mn-cs"/>
        </a:defRPr>
      </a:lvl1pPr>
      <a:lvl2pPr marL="391660" indent="-130553" algn="l" defTabSz="522214" rtl="0" eaLnBrk="1" latinLnBrk="1" hangingPunct="1">
        <a:lnSpc>
          <a:spcPct val="90000"/>
        </a:lnSpc>
        <a:spcBef>
          <a:spcPts val="286"/>
        </a:spcBef>
        <a:buFont typeface="Arial" panose="020B0604020202020204" pitchFamily="34" charset="0"/>
        <a:buChar char="•"/>
        <a:defRPr sz="1371" kern="1200">
          <a:solidFill>
            <a:schemeClr val="tx1"/>
          </a:solidFill>
          <a:latin typeface="+mn-lt"/>
          <a:ea typeface="+mn-ea"/>
          <a:cs typeface="+mn-cs"/>
        </a:defRPr>
      </a:lvl2pPr>
      <a:lvl3pPr marL="652767" indent="-130553" algn="l" defTabSz="522214" rtl="0" eaLnBrk="1" latinLnBrk="1" hangingPunct="1">
        <a:lnSpc>
          <a:spcPct val="90000"/>
        </a:lnSpc>
        <a:spcBef>
          <a:spcPts val="286"/>
        </a:spcBef>
        <a:buFont typeface="Arial" panose="020B0604020202020204" pitchFamily="34" charset="0"/>
        <a:buChar char="•"/>
        <a:defRPr sz="1142" kern="1200">
          <a:solidFill>
            <a:schemeClr val="tx1"/>
          </a:solidFill>
          <a:latin typeface="+mn-lt"/>
          <a:ea typeface="+mn-ea"/>
          <a:cs typeface="+mn-cs"/>
        </a:defRPr>
      </a:lvl3pPr>
      <a:lvl4pPr marL="913874" indent="-130553" algn="l" defTabSz="522214" rtl="0" eaLnBrk="1" latinLnBrk="1" hangingPunct="1">
        <a:lnSpc>
          <a:spcPct val="90000"/>
        </a:lnSpc>
        <a:spcBef>
          <a:spcPts val="286"/>
        </a:spcBef>
        <a:buFont typeface="Arial" panose="020B0604020202020204" pitchFamily="34" charset="0"/>
        <a:buChar char="•"/>
        <a:defRPr sz="1028" kern="1200">
          <a:solidFill>
            <a:schemeClr val="tx1"/>
          </a:solidFill>
          <a:latin typeface="+mn-lt"/>
          <a:ea typeface="+mn-ea"/>
          <a:cs typeface="+mn-cs"/>
        </a:defRPr>
      </a:lvl4pPr>
      <a:lvl5pPr marL="1174981" indent="-130553" algn="l" defTabSz="522214" rtl="0" eaLnBrk="1" latinLnBrk="1" hangingPunct="1">
        <a:lnSpc>
          <a:spcPct val="90000"/>
        </a:lnSpc>
        <a:spcBef>
          <a:spcPts val="286"/>
        </a:spcBef>
        <a:buFont typeface="Arial" panose="020B0604020202020204" pitchFamily="34" charset="0"/>
        <a:buChar char="•"/>
        <a:defRPr sz="1028" kern="1200">
          <a:solidFill>
            <a:schemeClr val="tx1"/>
          </a:solidFill>
          <a:latin typeface="+mn-lt"/>
          <a:ea typeface="+mn-ea"/>
          <a:cs typeface="+mn-cs"/>
        </a:defRPr>
      </a:lvl5pPr>
      <a:lvl6pPr marL="1436088" indent="-130553" algn="l" defTabSz="522214" rtl="0" eaLnBrk="1" latinLnBrk="1" hangingPunct="1">
        <a:lnSpc>
          <a:spcPct val="90000"/>
        </a:lnSpc>
        <a:spcBef>
          <a:spcPts val="286"/>
        </a:spcBef>
        <a:buFont typeface="Arial" panose="020B0604020202020204" pitchFamily="34" charset="0"/>
        <a:buChar char="•"/>
        <a:defRPr sz="1028" kern="1200">
          <a:solidFill>
            <a:schemeClr val="tx1"/>
          </a:solidFill>
          <a:latin typeface="+mn-lt"/>
          <a:ea typeface="+mn-ea"/>
          <a:cs typeface="+mn-cs"/>
        </a:defRPr>
      </a:lvl6pPr>
      <a:lvl7pPr marL="1697195" indent="-130553" algn="l" defTabSz="522214" rtl="0" eaLnBrk="1" latinLnBrk="1" hangingPunct="1">
        <a:lnSpc>
          <a:spcPct val="90000"/>
        </a:lnSpc>
        <a:spcBef>
          <a:spcPts val="286"/>
        </a:spcBef>
        <a:buFont typeface="Arial" panose="020B0604020202020204" pitchFamily="34" charset="0"/>
        <a:buChar char="•"/>
        <a:defRPr sz="1028" kern="1200">
          <a:solidFill>
            <a:schemeClr val="tx1"/>
          </a:solidFill>
          <a:latin typeface="+mn-lt"/>
          <a:ea typeface="+mn-ea"/>
          <a:cs typeface="+mn-cs"/>
        </a:defRPr>
      </a:lvl7pPr>
      <a:lvl8pPr marL="1958302" indent="-130553" algn="l" defTabSz="522214" rtl="0" eaLnBrk="1" latinLnBrk="1" hangingPunct="1">
        <a:lnSpc>
          <a:spcPct val="90000"/>
        </a:lnSpc>
        <a:spcBef>
          <a:spcPts val="286"/>
        </a:spcBef>
        <a:buFont typeface="Arial" panose="020B0604020202020204" pitchFamily="34" charset="0"/>
        <a:buChar char="•"/>
        <a:defRPr sz="1028" kern="1200">
          <a:solidFill>
            <a:schemeClr val="tx1"/>
          </a:solidFill>
          <a:latin typeface="+mn-lt"/>
          <a:ea typeface="+mn-ea"/>
          <a:cs typeface="+mn-cs"/>
        </a:defRPr>
      </a:lvl8pPr>
      <a:lvl9pPr marL="2219409" indent="-130553" algn="l" defTabSz="522214" rtl="0" eaLnBrk="1" latinLnBrk="1" hangingPunct="1">
        <a:lnSpc>
          <a:spcPct val="90000"/>
        </a:lnSpc>
        <a:spcBef>
          <a:spcPts val="286"/>
        </a:spcBef>
        <a:buFont typeface="Arial" panose="020B0604020202020204" pitchFamily="34" charset="0"/>
        <a:buChar char="•"/>
        <a:defRPr sz="10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2214" rtl="0" eaLnBrk="1" latinLnBrk="1" hangingPunct="1">
        <a:defRPr sz="1028" kern="1200">
          <a:solidFill>
            <a:schemeClr val="tx1"/>
          </a:solidFill>
          <a:latin typeface="+mn-lt"/>
          <a:ea typeface="+mn-ea"/>
          <a:cs typeface="+mn-cs"/>
        </a:defRPr>
      </a:lvl1pPr>
      <a:lvl2pPr marL="261107" algn="l" defTabSz="522214" rtl="0" eaLnBrk="1" latinLnBrk="1" hangingPunct="1">
        <a:defRPr sz="1028" kern="1200">
          <a:solidFill>
            <a:schemeClr val="tx1"/>
          </a:solidFill>
          <a:latin typeface="+mn-lt"/>
          <a:ea typeface="+mn-ea"/>
          <a:cs typeface="+mn-cs"/>
        </a:defRPr>
      </a:lvl2pPr>
      <a:lvl3pPr marL="522214" algn="l" defTabSz="522214" rtl="0" eaLnBrk="1" latinLnBrk="1" hangingPunct="1">
        <a:defRPr sz="1028" kern="1200">
          <a:solidFill>
            <a:schemeClr val="tx1"/>
          </a:solidFill>
          <a:latin typeface="+mn-lt"/>
          <a:ea typeface="+mn-ea"/>
          <a:cs typeface="+mn-cs"/>
        </a:defRPr>
      </a:lvl3pPr>
      <a:lvl4pPr marL="783321" algn="l" defTabSz="522214" rtl="0" eaLnBrk="1" latinLnBrk="1" hangingPunct="1">
        <a:defRPr sz="1028" kern="1200">
          <a:solidFill>
            <a:schemeClr val="tx1"/>
          </a:solidFill>
          <a:latin typeface="+mn-lt"/>
          <a:ea typeface="+mn-ea"/>
          <a:cs typeface="+mn-cs"/>
        </a:defRPr>
      </a:lvl4pPr>
      <a:lvl5pPr marL="1044428" algn="l" defTabSz="522214" rtl="0" eaLnBrk="1" latinLnBrk="1" hangingPunct="1">
        <a:defRPr sz="1028" kern="1200">
          <a:solidFill>
            <a:schemeClr val="tx1"/>
          </a:solidFill>
          <a:latin typeface="+mn-lt"/>
          <a:ea typeface="+mn-ea"/>
          <a:cs typeface="+mn-cs"/>
        </a:defRPr>
      </a:lvl5pPr>
      <a:lvl6pPr marL="1305535" algn="l" defTabSz="522214" rtl="0" eaLnBrk="1" latinLnBrk="1" hangingPunct="1">
        <a:defRPr sz="1028" kern="1200">
          <a:solidFill>
            <a:schemeClr val="tx1"/>
          </a:solidFill>
          <a:latin typeface="+mn-lt"/>
          <a:ea typeface="+mn-ea"/>
          <a:cs typeface="+mn-cs"/>
        </a:defRPr>
      </a:lvl6pPr>
      <a:lvl7pPr marL="1566642" algn="l" defTabSz="522214" rtl="0" eaLnBrk="1" latinLnBrk="1" hangingPunct="1">
        <a:defRPr sz="1028" kern="1200">
          <a:solidFill>
            <a:schemeClr val="tx1"/>
          </a:solidFill>
          <a:latin typeface="+mn-lt"/>
          <a:ea typeface="+mn-ea"/>
          <a:cs typeface="+mn-cs"/>
        </a:defRPr>
      </a:lvl7pPr>
      <a:lvl8pPr marL="1827748" algn="l" defTabSz="522214" rtl="0" eaLnBrk="1" latinLnBrk="1" hangingPunct="1">
        <a:defRPr sz="1028" kern="1200">
          <a:solidFill>
            <a:schemeClr val="tx1"/>
          </a:solidFill>
          <a:latin typeface="+mn-lt"/>
          <a:ea typeface="+mn-ea"/>
          <a:cs typeface="+mn-cs"/>
        </a:defRPr>
      </a:lvl8pPr>
      <a:lvl9pPr marL="2088855" algn="l" defTabSz="522214" rtl="0" eaLnBrk="1" latinLnBrk="1" hangingPunct="1">
        <a:defRPr sz="10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240.png"/><Relationship Id="rId3" Type="http://schemas.openxmlformats.org/officeDocument/2006/relationships/image" Target="../media/image11.png"/><Relationship Id="rId7" Type="http://schemas.openxmlformats.org/officeDocument/2006/relationships/image" Target="../media/image270.png"/><Relationship Id="rId12" Type="http://schemas.openxmlformats.org/officeDocument/2006/relationships/image" Target="../media/image29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20.png"/><Relationship Id="rId5" Type="http://schemas.openxmlformats.org/officeDocument/2006/relationships/image" Target="../media/image4.png"/><Relationship Id="rId10" Type="http://schemas.openxmlformats.org/officeDocument/2006/relationships/image" Target="../media/image180.png"/><Relationship Id="rId4" Type="http://schemas.openxmlformats.org/officeDocument/2006/relationships/image" Target="../media/image3.png"/><Relationship Id="rId9" Type="http://schemas.openxmlformats.org/officeDocument/2006/relationships/image" Target="../media/image28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300.png"/><Relationship Id="rId3" Type="http://schemas.openxmlformats.org/officeDocument/2006/relationships/image" Target="../media/image11.png"/><Relationship Id="rId7" Type="http://schemas.openxmlformats.org/officeDocument/2006/relationships/image" Target="../media/image230.png"/><Relationship Id="rId12" Type="http://schemas.openxmlformats.org/officeDocument/2006/relationships/image" Target="../media/image240.png"/><Relationship Id="rId17" Type="http://schemas.openxmlformats.org/officeDocument/2006/relationships/image" Target="../media/image340.png"/><Relationship Id="rId2" Type="http://schemas.openxmlformats.org/officeDocument/2006/relationships/image" Target="../media/image8.png"/><Relationship Id="rId16" Type="http://schemas.openxmlformats.org/officeDocument/2006/relationships/image" Target="../media/image3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20.png"/><Relationship Id="rId5" Type="http://schemas.openxmlformats.org/officeDocument/2006/relationships/image" Target="../media/image4.png"/><Relationship Id="rId15" Type="http://schemas.openxmlformats.org/officeDocument/2006/relationships/image" Target="../media/image320.png"/><Relationship Id="rId10" Type="http://schemas.openxmlformats.org/officeDocument/2006/relationships/image" Target="../media/image180.png"/><Relationship Id="rId4" Type="http://schemas.openxmlformats.org/officeDocument/2006/relationships/image" Target="../media/image3.png"/><Relationship Id="rId9" Type="http://schemas.openxmlformats.org/officeDocument/2006/relationships/image" Target="../media/image210.png"/><Relationship Id="rId14" Type="http://schemas.openxmlformats.org/officeDocument/2006/relationships/image" Target="../media/image3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1.png"/><Relationship Id="rId7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2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1.png"/><Relationship Id="rId7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0.png"/><Relationship Id="rId5" Type="http://schemas.openxmlformats.org/officeDocument/2006/relationships/image" Target="../media/image17.png"/><Relationship Id="rId4" Type="http://schemas.openxmlformats.org/officeDocument/2006/relationships/image" Target="../media/image160.png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9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11.png"/><Relationship Id="rId7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90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1.png"/><Relationship Id="rId7" Type="http://schemas.openxmlformats.org/officeDocument/2006/relationships/image" Target="../media/image4.png"/><Relationship Id="rId12" Type="http://schemas.openxmlformats.org/officeDocument/2006/relationships/image" Target="../media/image25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80.png"/><Relationship Id="rId5" Type="http://schemas.openxmlformats.org/officeDocument/2006/relationships/image" Target="../media/image220.png"/><Relationship Id="rId10" Type="http://schemas.openxmlformats.org/officeDocument/2006/relationships/image" Target="../media/image240.png"/><Relationship Id="rId4" Type="http://schemas.openxmlformats.org/officeDocument/2006/relationships/image" Target="../media/image210.png"/><Relationship Id="rId9" Type="http://schemas.openxmlformats.org/officeDocument/2006/relationships/image" Target="../media/image2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3" Type="http://schemas.openxmlformats.org/officeDocument/2006/relationships/image" Target="../media/image11.png"/><Relationship Id="rId7" Type="http://schemas.openxmlformats.org/officeDocument/2006/relationships/image" Target="../media/image260.png"/><Relationship Id="rId12" Type="http://schemas.openxmlformats.org/officeDocument/2006/relationships/image" Target="../media/image24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20.png"/><Relationship Id="rId5" Type="http://schemas.openxmlformats.org/officeDocument/2006/relationships/image" Target="../media/image4.png"/><Relationship Id="rId10" Type="http://schemas.openxmlformats.org/officeDocument/2006/relationships/image" Target="../media/image180.png"/><Relationship Id="rId4" Type="http://schemas.openxmlformats.org/officeDocument/2006/relationships/image" Target="../media/image3.png"/><Relationship Id="rId9" Type="http://schemas.openxmlformats.org/officeDocument/2006/relationships/image" Target="../media/image2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80" y="2"/>
            <a:ext cx="5889219" cy="3925643"/>
          </a:xfrm>
          <a:prstGeom prst="roundRect">
            <a:avLst>
              <a:gd name="adj" fmla="val 0"/>
            </a:avLst>
          </a:prstGeom>
          <a:solidFill>
            <a:srgbClr val="DBEAF7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651" y="178801"/>
            <a:ext cx="5864245" cy="45513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8792" y="3512797"/>
            <a:ext cx="4011794" cy="210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68" dirty="0" err="1">
                <a:solidFill>
                  <a:schemeClr val="bg1">
                    <a:lumMod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경희대학교</a:t>
            </a:r>
            <a:r>
              <a:rPr lang="ko-KR" altLang="en-US" sz="768" dirty="0">
                <a:solidFill>
                  <a:schemeClr val="bg1">
                    <a:lumMod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응용수학과 독립연구팀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45979" y="1980748"/>
            <a:ext cx="1413893" cy="550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ko-KR" altLang="en-US" sz="672" spc="192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중학수학</a:t>
            </a:r>
            <a:endParaRPr lang="en-US" altLang="ko-KR" sz="672" spc="192" dirty="0">
              <a:solidFill>
                <a:schemeClr val="tx1">
                  <a:lumMod val="85000"/>
                  <a:lumOff val="1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dist">
              <a:lnSpc>
                <a:spcPct val="150000"/>
              </a:lnSpc>
            </a:pPr>
            <a:r>
              <a:rPr lang="ko-KR" altLang="en-US" sz="672" spc="192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용어사전</a:t>
            </a:r>
          </a:p>
          <a:p>
            <a:pPr algn="dist">
              <a:lnSpc>
                <a:spcPct val="150000"/>
              </a:lnSpc>
            </a:pPr>
            <a:r>
              <a:rPr lang="en-US" altLang="ko-KR" sz="640" spc="192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Math Dictionary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090407" y="843512"/>
            <a:ext cx="1704822" cy="1704821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804" y="989466"/>
            <a:ext cx="990973" cy="91553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175733" y="1427349"/>
            <a:ext cx="1459757" cy="683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839" b="1" dirty="0">
                <a:solidFill>
                  <a:srgbClr val="95CC8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MD</a:t>
            </a:r>
            <a:endParaRPr lang="ko-KR" altLang="en-US" sz="3839" b="1" dirty="0">
              <a:solidFill>
                <a:srgbClr val="95CC8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452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4994" y="1"/>
            <a:ext cx="5892489" cy="3916363"/>
          </a:xfrm>
          <a:prstGeom prst="roundRect">
            <a:avLst>
              <a:gd name="adj" fmla="val 1152"/>
            </a:avLst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16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80" y="-1007"/>
            <a:ext cx="5897402" cy="511448"/>
          </a:xfrm>
          <a:prstGeom prst="roundRect">
            <a:avLst>
              <a:gd name="adj" fmla="val 0"/>
            </a:avLst>
          </a:prstGeom>
          <a:solidFill>
            <a:srgbClr val="DBEA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16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127486" y="114538"/>
            <a:ext cx="1583232" cy="287424"/>
          </a:xfrm>
          <a:prstGeom prst="roundRect">
            <a:avLst>
              <a:gd name="adj" fmla="val 499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16"/>
          </a:p>
        </p:txBody>
      </p:sp>
      <p:sp>
        <p:nvSpPr>
          <p:cNvPr id="18" name="TextBox 17"/>
          <p:cNvSpPr txBox="1"/>
          <p:nvPr/>
        </p:nvSpPr>
        <p:spPr>
          <a:xfrm>
            <a:off x="525935" y="102631"/>
            <a:ext cx="1038206" cy="348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ko-KR" altLang="en-US" sz="704" spc="192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수학 용어 사전</a:t>
            </a:r>
            <a:endParaRPr lang="en-US" altLang="ko-KR" sz="704" spc="192" dirty="0">
              <a:solidFill>
                <a:schemeClr val="tx1">
                  <a:lumMod val="75000"/>
                  <a:lumOff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dist">
              <a:lnSpc>
                <a:spcPct val="130000"/>
              </a:lnSpc>
            </a:pPr>
            <a:r>
              <a:rPr lang="en-US" altLang="ko-KR" sz="576" spc="-96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Math Dictionary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49506" y="158047"/>
            <a:ext cx="805694" cy="230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96" dirty="0">
                <a:solidFill>
                  <a:srgbClr val="72727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전체 검색</a:t>
            </a: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" y="70154"/>
            <a:ext cx="575921" cy="531264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146653" y="1345642"/>
            <a:ext cx="4492436" cy="2303813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16"/>
          </a:p>
        </p:txBody>
      </p:sp>
      <p:sp>
        <p:nvSpPr>
          <p:cNvPr id="35" name="TextBox 34"/>
          <p:cNvSpPr txBox="1"/>
          <p:nvPr/>
        </p:nvSpPr>
        <p:spPr>
          <a:xfrm>
            <a:off x="3659531" y="3633730"/>
            <a:ext cx="2118096" cy="195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72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CLICK!</a:t>
            </a: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147" y="913339"/>
            <a:ext cx="240679" cy="283517"/>
          </a:xfrm>
          <a:prstGeom prst="rect">
            <a:avLst/>
          </a:prstGeom>
        </p:spPr>
      </p:pic>
      <p:sp>
        <p:nvSpPr>
          <p:cNvPr id="105" name="모서리가 둥근 직사각형 104"/>
          <p:cNvSpPr/>
          <p:nvPr/>
        </p:nvSpPr>
        <p:spPr>
          <a:xfrm>
            <a:off x="4723456" y="3335733"/>
            <a:ext cx="1015119" cy="299496"/>
          </a:xfrm>
          <a:prstGeom prst="roundRect">
            <a:avLst>
              <a:gd name="adj" fmla="val 18305"/>
            </a:avLst>
          </a:prstGeom>
          <a:solidFill>
            <a:srgbClr val="FFFFFF"/>
          </a:solidFill>
          <a:ln w="19050">
            <a:solidFill>
              <a:srgbClr val="D9D9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768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endParaRPr lang="ko-KR" altLang="en-US" sz="768" dirty="0">
              <a:solidFill>
                <a:schemeClr val="tx1">
                  <a:lumMod val="85000"/>
                  <a:lumOff val="1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058" y="170553"/>
            <a:ext cx="163084" cy="163084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227" y="161289"/>
            <a:ext cx="203472" cy="203472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6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728" y="161287"/>
            <a:ext cx="203515" cy="2035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모서리가 둥근 직사각형 32"/>
              <p:cNvSpPr/>
              <p:nvPr/>
            </p:nvSpPr>
            <p:spPr>
              <a:xfrm>
                <a:off x="4723456" y="2971045"/>
                <a:ext cx="1015119" cy="299496"/>
              </a:xfrm>
              <a:prstGeom prst="roundRect">
                <a:avLst>
                  <a:gd name="adj" fmla="val 18305"/>
                </a:avLst>
              </a:prstGeom>
              <a:gradFill>
                <a:gsLst>
                  <a:gs pos="100000">
                    <a:schemeClr val="accent6">
                      <a:lumMod val="20000"/>
                      <a:lumOff val="80000"/>
                    </a:schemeClr>
                  </a:gs>
                  <a:gs pos="46000">
                    <a:schemeClr val="accent1">
                      <a:lumMod val="11000"/>
                      <a:lumOff val="89000"/>
                    </a:schemeClr>
                  </a:gs>
                  <a:gs pos="0">
                    <a:schemeClr val="accent1">
                      <a:lumMod val="20000"/>
                      <a:lumOff val="80000"/>
                    </a:schemeClr>
                  </a:gs>
                </a:gsLst>
                <a:path path="circle">
                  <a:fillToRect l="100000" t="100000"/>
                </a:path>
              </a:gra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ko-KR" altLang="en-US" sz="768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바른고딕 Light" panose="020B0603020101020101" pitchFamily="50" charset="-127"/>
                      </a:rPr>
                      <m:t>퀴</m:t>
                    </m:r>
                  </m:oMath>
                </a14:m>
                <a:r>
                  <a:rPr lang="ko-KR" altLang="en-US" sz="768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즈</a:t>
                </a:r>
              </a:p>
            </p:txBody>
          </p:sp>
        </mc:Choice>
        <mc:Fallback xmlns="">
          <p:sp>
            <p:nvSpPr>
              <p:cNvPr id="33" name="모서리가 둥근 직사각형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410" y="4642635"/>
                <a:ext cx="1586252" cy="468000"/>
              </a:xfrm>
              <a:prstGeom prst="roundRect">
                <a:avLst>
                  <a:gd name="adj" fmla="val 18305"/>
                </a:avLst>
              </a:prstGeom>
              <a:blipFill rotWithShape="0">
                <a:blip r:embed="rId7"/>
                <a:stretch>
                  <a:fillRect/>
                </a:stretch>
              </a:blipFill>
              <a:ln w="19050">
                <a:noFill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모서리가 둥근 직사각형 26"/>
              <p:cNvSpPr/>
              <p:nvPr/>
            </p:nvSpPr>
            <p:spPr>
              <a:xfrm>
                <a:off x="4723456" y="1882974"/>
                <a:ext cx="1015119" cy="299496"/>
              </a:xfrm>
              <a:prstGeom prst="roundRect">
                <a:avLst>
                  <a:gd name="adj" fmla="val 18305"/>
                </a:avLst>
              </a:prstGeom>
              <a:solidFill>
                <a:srgbClr val="FFFFFF"/>
              </a:solidFill>
              <a:ln w="19050">
                <a:solidFill>
                  <a:srgbClr val="D9D9D9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ko-KR" altLang="en-US" sz="768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바른고딕 Light" panose="020B0603020101020101" pitchFamily="50" charset="-127"/>
                      </a:rPr>
                      <m:t>ㄱ</m:t>
                    </m:r>
                  </m:oMath>
                </a14:m>
                <a:r>
                  <a:rPr lang="ko-KR" altLang="en-US" sz="768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ㄴㄷ</a:t>
                </a:r>
              </a:p>
            </p:txBody>
          </p:sp>
        </mc:Choice>
        <mc:Fallback xmlns="">
          <p:sp>
            <p:nvSpPr>
              <p:cNvPr id="27" name="모서리가 둥근 직사각형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410" y="2942386"/>
                <a:ext cx="1586252" cy="468000"/>
              </a:xfrm>
              <a:prstGeom prst="roundRect">
                <a:avLst>
                  <a:gd name="adj" fmla="val 18305"/>
                </a:avLst>
              </a:prstGeom>
              <a:blipFill rotWithShape="0">
                <a:blip r:embed="rId8"/>
                <a:stretch>
                  <a:fillRect/>
                </a:stretch>
              </a:blipFill>
              <a:ln w="19050">
                <a:solidFill>
                  <a:srgbClr val="D9D9D9"/>
                </a:solidFill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3363360" y="1076163"/>
            <a:ext cx="1201188" cy="210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68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중학교 </a:t>
            </a:r>
            <a:r>
              <a:rPr lang="en-US" altLang="ko-KR" sz="768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768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학년 </a:t>
            </a:r>
            <a:r>
              <a:rPr lang="en-US" altLang="ko-KR" sz="768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768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45774" y="943156"/>
                <a:ext cx="2791955" cy="328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1536" i="1"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퀴</m:t>
                    </m:r>
                  </m:oMath>
                </a14:m>
                <a:r>
                  <a:rPr lang="ko-KR" altLang="en-US" sz="1536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즈</a:t>
                </a: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516" y="1473801"/>
                <a:ext cx="4362783" cy="461665"/>
              </a:xfrm>
              <a:prstGeom prst="rect">
                <a:avLst/>
              </a:prstGeom>
              <a:blipFill rotWithShape="0">
                <a:blip r:embed="rId9"/>
                <a:stretch>
                  <a:fillRect l="-1259" t="-9333" b="-3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직사각형 40"/>
          <p:cNvSpPr/>
          <p:nvPr/>
        </p:nvSpPr>
        <p:spPr>
          <a:xfrm>
            <a:off x="301839" y="2341500"/>
            <a:ext cx="4173950" cy="348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8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ㄱㄴㄷ</a:t>
            </a:r>
            <a:endParaRPr lang="en-US" altLang="ko-KR" sz="128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직사각형 44"/>
              <p:cNvSpPr/>
              <p:nvPr/>
            </p:nvSpPr>
            <p:spPr>
              <a:xfrm>
                <a:off x="3714835" y="800649"/>
                <a:ext cx="805793" cy="240157"/>
              </a:xfrm>
              <a:prstGeom prst="rect">
                <a:avLst/>
              </a:prstGeom>
              <a:gradFill flip="none" rotWithShape="1">
                <a:gsLst>
                  <a:gs pos="1000">
                    <a:schemeClr val="accent6">
                      <a:lumMod val="70000"/>
                      <a:lumOff val="30000"/>
                    </a:schemeClr>
                  </a:gs>
                  <a:gs pos="46000">
                    <a:schemeClr val="accent1">
                      <a:lumMod val="11000"/>
                      <a:lumOff val="89000"/>
                    </a:schemeClr>
                  </a:gs>
                  <a:gs pos="100000">
                    <a:schemeClr val="accent1">
                      <a:lumMod val="70000"/>
                      <a:lumOff val="3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ko-KR" altLang="en-US" sz="896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ㄱ</m:t>
                    </m:r>
                  </m:oMath>
                </a14:m>
                <a:r>
                  <a:rPr lang="ko-KR" altLang="en-US" sz="896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ㄴㄷ</a:t>
                </a:r>
              </a:p>
            </p:txBody>
          </p:sp>
        </mc:Choice>
        <mc:Fallback xmlns="">
          <p:sp>
            <p:nvSpPr>
              <p:cNvPr id="45" name="직사각형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7312" y="1251116"/>
                <a:ext cx="1259154" cy="375276"/>
              </a:xfrm>
              <a:prstGeom prst="rect">
                <a:avLst/>
              </a:prstGeom>
              <a:blipFill rotWithShape="0">
                <a:blip r:embed="rId10"/>
                <a:stretch>
                  <a:fillRect b="-11290"/>
                </a:stretch>
              </a:blipFill>
              <a:ln w="31750">
                <a:noFill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모서리가 둥근 직사각형 45"/>
              <p:cNvSpPr/>
              <p:nvPr/>
            </p:nvSpPr>
            <p:spPr>
              <a:xfrm>
                <a:off x="4723456" y="2258821"/>
                <a:ext cx="1015119" cy="299496"/>
              </a:xfrm>
              <a:prstGeom prst="roundRect">
                <a:avLst>
                  <a:gd name="adj" fmla="val 18305"/>
                </a:avLst>
              </a:prstGeom>
              <a:solidFill>
                <a:srgbClr val="FFFFFF"/>
              </a:solidFill>
              <a:ln w="19050">
                <a:solidFill>
                  <a:srgbClr val="D9D9D9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ko-KR" altLang="en-US" sz="768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바른고딕 Light" panose="020B0603020101020101" pitchFamily="50" charset="-127"/>
                      </a:rPr>
                      <m:t>ㄱ</m:t>
                    </m:r>
                  </m:oMath>
                </a14:m>
                <a:r>
                  <a:rPr lang="ko-KR" altLang="en-US" sz="768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ㄴㄷ</a:t>
                </a:r>
              </a:p>
            </p:txBody>
          </p:sp>
        </mc:Choice>
        <mc:Fallback xmlns="">
          <p:sp>
            <p:nvSpPr>
              <p:cNvPr id="46" name="모서리가 둥근 직사각형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410" y="3529694"/>
                <a:ext cx="1586252" cy="468000"/>
              </a:xfrm>
              <a:prstGeom prst="roundRect">
                <a:avLst>
                  <a:gd name="adj" fmla="val 18305"/>
                </a:avLst>
              </a:prstGeom>
              <a:blipFill rotWithShape="0">
                <a:blip r:embed="rId11"/>
                <a:stretch>
                  <a:fillRect/>
                </a:stretch>
              </a:blipFill>
              <a:ln w="19050">
                <a:solidFill>
                  <a:srgbClr val="D9D9D9"/>
                </a:solidFill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모서리가 둥근 직사각형 47"/>
              <p:cNvSpPr/>
              <p:nvPr/>
            </p:nvSpPr>
            <p:spPr>
              <a:xfrm>
                <a:off x="4729590" y="2608604"/>
                <a:ext cx="1015119" cy="299496"/>
              </a:xfrm>
              <a:prstGeom prst="roundRect">
                <a:avLst>
                  <a:gd name="adj" fmla="val 18305"/>
                </a:avLst>
              </a:prstGeom>
              <a:solidFill>
                <a:srgbClr val="FFFFFF"/>
              </a:solidFill>
              <a:ln w="19050">
                <a:solidFill>
                  <a:srgbClr val="D9D9D9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ko-KR" altLang="en-US" sz="768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바른고딕 Light" panose="020B0603020101020101" pitchFamily="50" charset="-127"/>
                      </a:rPr>
                      <m:t>ㄱ</m:t>
                    </m:r>
                  </m:oMath>
                </a14:m>
                <a:r>
                  <a:rPr lang="ko-KR" altLang="en-US" sz="768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ㄴㄷ</a:t>
                </a:r>
              </a:p>
            </p:txBody>
          </p:sp>
        </mc:Choice>
        <mc:Fallback xmlns="">
          <p:sp>
            <p:nvSpPr>
              <p:cNvPr id="48" name="모서리가 둥근 직사각형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995" y="4076275"/>
                <a:ext cx="1586252" cy="468000"/>
              </a:xfrm>
              <a:prstGeom prst="roundRect">
                <a:avLst>
                  <a:gd name="adj" fmla="val 18305"/>
                </a:avLst>
              </a:prstGeom>
              <a:blipFill rotWithShape="0">
                <a:blip r:embed="rId12"/>
                <a:stretch>
                  <a:fillRect/>
                </a:stretch>
              </a:blipFill>
              <a:ln w="19050">
                <a:solidFill>
                  <a:srgbClr val="D9D9D9"/>
                </a:solidFill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모서리가 둥근 직사각형 48"/>
              <p:cNvSpPr/>
              <p:nvPr/>
            </p:nvSpPr>
            <p:spPr>
              <a:xfrm>
                <a:off x="4723456" y="1156596"/>
                <a:ext cx="1015119" cy="299496"/>
              </a:xfrm>
              <a:prstGeom prst="roundRect">
                <a:avLst>
                  <a:gd name="adj" fmla="val 18305"/>
                </a:avLst>
              </a:prstGeom>
              <a:noFill/>
              <a:ln w="19050">
                <a:solidFill>
                  <a:srgbClr val="D9D9D9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ko-KR" altLang="en-US" sz="768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바른고딕 Light" panose="020B0603020101020101" pitchFamily="50" charset="-127"/>
                      </a:rPr>
                      <m:t>ㄱ</m:t>
                    </m:r>
                  </m:oMath>
                </a14:m>
                <a:r>
                  <a:rPr lang="ko-KR" altLang="en-US" sz="768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ㄴㄷ</a:t>
                </a:r>
              </a:p>
            </p:txBody>
          </p:sp>
        </mc:Choice>
        <mc:Fallback xmlns="">
          <p:sp>
            <p:nvSpPr>
              <p:cNvPr id="49" name="모서리가 둥근 직사각형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410" y="1807328"/>
                <a:ext cx="1586252" cy="468000"/>
              </a:xfrm>
              <a:prstGeom prst="roundRect">
                <a:avLst>
                  <a:gd name="adj" fmla="val 18305"/>
                </a:avLst>
              </a:prstGeom>
              <a:blipFill rotWithShape="0">
                <a:blip r:embed="rId13"/>
                <a:stretch>
                  <a:fillRect/>
                </a:stretch>
              </a:blipFill>
              <a:ln w="19050">
                <a:solidFill>
                  <a:srgbClr val="D9D9D9"/>
                </a:solidFill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모서리가 둥근 직사각형 49"/>
              <p:cNvSpPr/>
              <p:nvPr/>
            </p:nvSpPr>
            <p:spPr>
              <a:xfrm>
                <a:off x="4716866" y="793407"/>
                <a:ext cx="1015119" cy="299496"/>
              </a:xfrm>
              <a:prstGeom prst="roundRect">
                <a:avLst>
                  <a:gd name="adj" fmla="val 18305"/>
                </a:avLst>
              </a:prstGeom>
              <a:noFill/>
              <a:ln w="19050">
                <a:solidFill>
                  <a:srgbClr val="D9D9D9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ko-KR" altLang="en-US" sz="768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바른고딕 Light" panose="020B0603020101020101" pitchFamily="50" charset="-127"/>
                      </a:rPr>
                      <m:t>ㄱ</m:t>
                    </m:r>
                  </m:oMath>
                </a14:m>
                <a:r>
                  <a:rPr lang="ko-KR" altLang="en-US" sz="768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ㄴㄷ</a:t>
                </a:r>
              </a:p>
            </p:txBody>
          </p:sp>
        </mc:Choice>
        <mc:Fallback xmlns="">
          <p:sp>
            <p:nvSpPr>
              <p:cNvPr id="50" name="모서리가 둥근 직사각형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3113" y="1239799"/>
                <a:ext cx="1586252" cy="468000"/>
              </a:xfrm>
              <a:prstGeom prst="roundRect">
                <a:avLst>
                  <a:gd name="adj" fmla="val 18305"/>
                </a:avLst>
              </a:prstGeom>
              <a:blipFill rotWithShape="0">
                <a:blip r:embed="rId13"/>
                <a:stretch>
                  <a:fillRect/>
                </a:stretch>
              </a:blipFill>
              <a:ln w="19050">
                <a:solidFill>
                  <a:srgbClr val="D9D9D9"/>
                </a:solidFill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모서리가 둥근 직사각형 50"/>
              <p:cNvSpPr/>
              <p:nvPr/>
            </p:nvSpPr>
            <p:spPr>
              <a:xfrm>
                <a:off x="4723456" y="1519785"/>
                <a:ext cx="1015119" cy="299496"/>
              </a:xfrm>
              <a:prstGeom prst="roundRect">
                <a:avLst>
                  <a:gd name="adj" fmla="val 18305"/>
                </a:avLst>
              </a:prstGeom>
              <a:solidFill>
                <a:srgbClr val="FFFFFF"/>
              </a:solidFill>
              <a:ln w="19050">
                <a:solidFill>
                  <a:srgbClr val="D9D9D9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ko-KR" altLang="en-US" sz="768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바른고딕 Light" panose="020B0603020101020101" pitchFamily="50" charset="-127"/>
                      </a:rPr>
                      <m:t>ㄱ</m:t>
                    </m:r>
                  </m:oMath>
                </a14:m>
                <a:r>
                  <a:rPr lang="ko-KR" altLang="en-US" sz="768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ㄴㄷ</a:t>
                </a:r>
              </a:p>
            </p:txBody>
          </p:sp>
        </mc:Choice>
        <mc:Fallback xmlns="">
          <p:sp>
            <p:nvSpPr>
              <p:cNvPr id="51" name="모서리가 둥근 직사각형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410" y="2374857"/>
                <a:ext cx="1586252" cy="468000"/>
              </a:xfrm>
              <a:prstGeom prst="roundRect">
                <a:avLst>
                  <a:gd name="adj" fmla="val 18305"/>
                </a:avLst>
              </a:prstGeom>
              <a:blipFill rotWithShape="0">
                <a:blip r:embed="rId8"/>
                <a:stretch>
                  <a:fillRect/>
                </a:stretch>
              </a:blipFill>
              <a:ln w="19050">
                <a:solidFill>
                  <a:srgbClr val="D9D9D9"/>
                </a:solidFill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06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4994" y="1"/>
            <a:ext cx="5892489" cy="3916363"/>
          </a:xfrm>
          <a:prstGeom prst="roundRect">
            <a:avLst>
              <a:gd name="adj" fmla="val 1152"/>
            </a:avLst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16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80" y="-1007"/>
            <a:ext cx="5897402" cy="511448"/>
          </a:xfrm>
          <a:prstGeom prst="roundRect">
            <a:avLst>
              <a:gd name="adj" fmla="val 0"/>
            </a:avLst>
          </a:prstGeom>
          <a:solidFill>
            <a:srgbClr val="DBEA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16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127486" y="114538"/>
            <a:ext cx="1583232" cy="287424"/>
          </a:xfrm>
          <a:prstGeom prst="roundRect">
            <a:avLst>
              <a:gd name="adj" fmla="val 499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16"/>
          </a:p>
        </p:txBody>
      </p:sp>
      <p:sp>
        <p:nvSpPr>
          <p:cNvPr id="18" name="TextBox 17"/>
          <p:cNvSpPr txBox="1"/>
          <p:nvPr/>
        </p:nvSpPr>
        <p:spPr>
          <a:xfrm>
            <a:off x="525935" y="102631"/>
            <a:ext cx="1038206" cy="348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ko-KR" altLang="en-US" sz="704" spc="192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수학 용어 사전</a:t>
            </a:r>
            <a:endParaRPr lang="en-US" altLang="ko-KR" sz="704" spc="192" dirty="0">
              <a:solidFill>
                <a:schemeClr val="tx1">
                  <a:lumMod val="75000"/>
                  <a:lumOff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dist">
              <a:lnSpc>
                <a:spcPct val="130000"/>
              </a:lnSpc>
            </a:pPr>
            <a:r>
              <a:rPr lang="en-US" altLang="ko-KR" sz="576" spc="-96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Math Dictionary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49506" y="158047"/>
            <a:ext cx="805694" cy="230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96" dirty="0">
                <a:solidFill>
                  <a:srgbClr val="72727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전체 검색</a:t>
            </a: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" y="70154"/>
            <a:ext cx="575921" cy="531264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146653" y="1345642"/>
            <a:ext cx="4492436" cy="2303813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16"/>
          </a:p>
        </p:txBody>
      </p:sp>
      <p:sp>
        <p:nvSpPr>
          <p:cNvPr id="35" name="TextBox 34"/>
          <p:cNvSpPr txBox="1"/>
          <p:nvPr/>
        </p:nvSpPr>
        <p:spPr>
          <a:xfrm>
            <a:off x="3659531" y="3633730"/>
            <a:ext cx="2118096" cy="195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72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CLICK!</a:t>
            </a: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147" y="913339"/>
            <a:ext cx="240679" cy="283517"/>
          </a:xfrm>
          <a:prstGeom prst="rect">
            <a:avLst/>
          </a:prstGeom>
        </p:spPr>
      </p:pic>
      <p:sp>
        <p:nvSpPr>
          <p:cNvPr id="105" name="모서리가 둥근 직사각형 104"/>
          <p:cNvSpPr/>
          <p:nvPr/>
        </p:nvSpPr>
        <p:spPr>
          <a:xfrm>
            <a:off x="4723456" y="3335733"/>
            <a:ext cx="1015119" cy="299496"/>
          </a:xfrm>
          <a:prstGeom prst="roundRect">
            <a:avLst>
              <a:gd name="adj" fmla="val 18305"/>
            </a:avLst>
          </a:prstGeom>
          <a:solidFill>
            <a:srgbClr val="FFFFFF"/>
          </a:solidFill>
          <a:ln w="19050">
            <a:solidFill>
              <a:srgbClr val="D9D9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768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endParaRPr lang="ko-KR" altLang="en-US" sz="768" dirty="0">
              <a:solidFill>
                <a:schemeClr val="tx1">
                  <a:lumMod val="85000"/>
                  <a:lumOff val="1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058" y="170553"/>
            <a:ext cx="163084" cy="163084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227" y="161289"/>
            <a:ext cx="203472" cy="203472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6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728" y="161287"/>
            <a:ext cx="203515" cy="2035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모서리가 둥근 직사각형 32"/>
              <p:cNvSpPr/>
              <p:nvPr/>
            </p:nvSpPr>
            <p:spPr>
              <a:xfrm>
                <a:off x="4730317" y="2621725"/>
                <a:ext cx="1015119" cy="299496"/>
              </a:xfrm>
              <a:prstGeom prst="roundRect">
                <a:avLst>
                  <a:gd name="adj" fmla="val 18305"/>
                </a:avLst>
              </a:prstGeom>
              <a:gradFill>
                <a:gsLst>
                  <a:gs pos="100000">
                    <a:schemeClr val="accent6">
                      <a:lumMod val="20000"/>
                      <a:lumOff val="80000"/>
                    </a:schemeClr>
                  </a:gs>
                  <a:gs pos="46000">
                    <a:schemeClr val="accent1">
                      <a:lumMod val="11000"/>
                      <a:lumOff val="89000"/>
                    </a:schemeClr>
                  </a:gs>
                  <a:gs pos="0">
                    <a:schemeClr val="accent1">
                      <a:lumMod val="20000"/>
                      <a:lumOff val="80000"/>
                    </a:schemeClr>
                  </a:gs>
                </a:gsLst>
                <a:path path="circle">
                  <a:fillToRect l="100000" t="100000"/>
                </a:path>
              </a:gra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ko-KR" altLang="en-US" sz="768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바른고딕 Light" panose="020B0603020101020101" pitchFamily="50" charset="-127"/>
                      </a:rPr>
                      <m:t>ㄱ</m:t>
                    </m:r>
                  </m:oMath>
                </a14:m>
                <a:r>
                  <a:rPr lang="ko-KR" altLang="en-US" sz="768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ㄴㄷ</a:t>
                </a:r>
              </a:p>
            </p:txBody>
          </p:sp>
        </mc:Choice>
        <mc:Fallback xmlns="">
          <p:sp>
            <p:nvSpPr>
              <p:cNvPr id="33" name="모서리가 둥근 직사각형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132" y="4096777"/>
                <a:ext cx="1586252" cy="468000"/>
              </a:xfrm>
              <a:prstGeom prst="roundRect">
                <a:avLst>
                  <a:gd name="adj" fmla="val 18305"/>
                </a:avLst>
              </a:prstGeom>
              <a:blipFill rotWithShape="0">
                <a:blip r:embed="rId7"/>
                <a:stretch>
                  <a:fillRect/>
                </a:stretch>
              </a:blipFill>
              <a:ln w="19050">
                <a:noFill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모서리가 둥근 직사각형 26"/>
              <p:cNvSpPr/>
              <p:nvPr/>
            </p:nvSpPr>
            <p:spPr>
              <a:xfrm>
                <a:off x="4723456" y="1882974"/>
                <a:ext cx="1015119" cy="299496"/>
              </a:xfrm>
              <a:prstGeom prst="roundRect">
                <a:avLst>
                  <a:gd name="adj" fmla="val 18305"/>
                </a:avLst>
              </a:prstGeom>
              <a:solidFill>
                <a:srgbClr val="FFFFFF"/>
              </a:solidFill>
              <a:ln w="19050">
                <a:solidFill>
                  <a:srgbClr val="D9D9D9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ko-KR" altLang="en-US" sz="768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바른고딕 Light" panose="020B0603020101020101" pitchFamily="50" charset="-127"/>
                      </a:rPr>
                      <m:t>ㄱ</m:t>
                    </m:r>
                  </m:oMath>
                </a14:m>
                <a:r>
                  <a:rPr lang="ko-KR" altLang="en-US" sz="768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ㄴㄷ</a:t>
                </a:r>
              </a:p>
            </p:txBody>
          </p:sp>
        </mc:Choice>
        <mc:Fallback xmlns="">
          <p:sp>
            <p:nvSpPr>
              <p:cNvPr id="27" name="모서리가 둥근 직사각형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410" y="2942386"/>
                <a:ext cx="1586252" cy="468000"/>
              </a:xfrm>
              <a:prstGeom prst="roundRect">
                <a:avLst>
                  <a:gd name="adj" fmla="val 18305"/>
                </a:avLst>
              </a:prstGeom>
              <a:blipFill rotWithShape="0">
                <a:blip r:embed="rId8"/>
                <a:stretch>
                  <a:fillRect/>
                </a:stretch>
              </a:blipFill>
              <a:ln w="19050">
                <a:solidFill>
                  <a:srgbClr val="D9D9D9"/>
                </a:solidFill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3363360" y="1076163"/>
            <a:ext cx="1201188" cy="210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68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중학교 </a:t>
            </a:r>
            <a:r>
              <a:rPr lang="en-US" altLang="ko-KR" sz="768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768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학년 </a:t>
            </a:r>
            <a:r>
              <a:rPr lang="en-US" altLang="ko-KR" sz="768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768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45774" y="943156"/>
                <a:ext cx="2791955" cy="328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1536" i="1"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ㄱ</m:t>
                    </m:r>
                  </m:oMath>
                </a14:m>
                <a:r>
                  <a:rPr lang="ko-KR" altLang="en-US" sz="1536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ㄴㄷ</a:t>
                </a: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516" y="1473801"/>
                <a:ext cx="4362783" cy="461665"/>
              </a:xfrm>
              <a:prstGeom prst="rect">
                <a:avLst/>
              </a:prstGeom>
              <a:blipFill rotWithShape="0">
                <a:blip r:embed="rId9"/>
                <a:stretch>
                  <a:fillRect t="-9333" b="-3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직사각형 44"/>
              <p:cNvSpPr/>
              <p:nvPr/>
            </p:nvSpPr>
            <p:spPr>
              <a:xfrm>
                <a:off x="3714835" y="800649"/>
                <a:ext cx="805793" cy="240157"/>
              </a:xfrm>
              <a:prstGeom prst="rect">
                <a:avLst/>
              </a:prstGeom>
              <a:gradFill flip="none" rotWithShape="1">
                <a:gsLst>
                  <a:gs pos="1000">
                    <a:schemeClr val="accent6">
                      <a:lumMod val="70000"/>
                      <a:lumOff val="30000"/>
                    </a:schemeClr>
                  </a:gs>
                  <a:gs pos="46000">
                    <a:schemeClr val="accent1">
                      <a:lumMod val="11000"/>
                      <a:lumOff val="89000"/>
                    </a:schemeClr>
                  </a:gs>
                  <a:gs pos="100000">
                    <a:schemeClr val="accent1">
                      <a:lumMod val="70000"/>
                      <a:lumOff val="3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ko-KR" altLang="en-US" sz="896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ㄱ</m:t>
                    </m:r>
                  </m:oMath>
                </a14:m>
                <a:r>
                  <a:rPr lang="ko-KR" altLang="en-US" sz="896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ㄴㄷ</a:t>
                </a:r>
              </a:p>
            </p:txBody>
          </p:sp>
        </mc:Choice>
        <mc:Fallback xmlns="">
          <p:sp>
            <p:nvSpPr>
              <p:cNvPr id="45" name="직사각형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7312" y="1251116"/>
                <a:ext cx="1259154" cy="375276"/>
              </a:xfrm>
              <a:prstGeom prst="rect">
                <a:avLst/>
              </a:prstGeom>
              <a:blipFill rotWithShape="0">
                <a:blip r:embed="rId10"/>
                <a:stretch>
                  <a:fillRect b="-11290"/>
                </a:stretch>
              </a:blipFill>
              <a:ln w="31750">
                <a:noFill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모서리가 둥근 직사각형 45"/>
              <p:cNvSpPr/>
              <p:nvPr/>
            </p:nvSpPr>
            <p:spPr>
              <a:xfrm>
                <a:off x="4723456" y="2258821"/>
                <a:ext cx="1015119" cy="299496"/>
              </a:xfrm>
              <a:prstGeom prst="roundRect">
                <a:avLst>
                  <a:gd name="adj" fmla="val 18305"/>
                </a:avLst>
              </a:prstGeom>
              <a:solidFill>
                <a:srgbClr val="FFFFFF"/>
              </a:solidFill>
              <a:ln w="19050">
                <a:solidFill>
                  <a:srgbClr val="D9D9D9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ko-KR" altLang="en-US" sz="768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바른고딕 Light" panose="020B0603020101020101" pitchFamily="50" charset="-127"/>
                      </a:rPr>
                      <m:t>ㄱ</m:t>
                    </m:r>
                  </m:oMath>
                </a14:m>
                <a:r>
                  <a:rPr lang="ko-KR" altLang="en-US" sz="768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ㄴㄷ</a:t>
                </a:r>
              </a:p>
            </p:txBody>
          </p:sp>
        </mc:Choice>
        <mc:Fallback xmlns="">
          <p:sp>
            <p:nvSpPr>
              <p:cNvPr id="46" name="모서리가 둥근 직사각형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410" y="3529694"/>
                <a:ext cx="1586252" cy="468000"/>
              </a:xfrm>
              <a:prstGeom prst="roundRect">
                <a:avLst>
                  <a:gd name="adj" fmla="val 18305"/>
                </a:avLst>
              </a:prstGeom>
              <a:blipFill rotWithShape="0">
                <a:blip r:embed="rId11"/>
                <a:stretch>
                  <a:fillRect/>
                </a:stretch>
              </a:blipFill>
              <a:ln w="19050">
                <a:solidFill>
                  <a:srgbClr val="D9D9D9"/>
                </a:solidFill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모서리가 둥근 직사각형 47"/>
              <p:cNvSpPr/>
              <p:nvPr/>
            </p:nvSpPr>
            <p:spPr>
              <a:xfrm>
                <a:off x="4723456" y="2972542"/>
                <a:ext cx="1015119" cy="299496"/>
              </a:xfrm>
              <a:prstGeom prst="roundRect">
                <a:avLst>
                  <a:gd name="adj" fmla="val 18305"/>
                </a:avLst>
              </a:prstGeom>
              <a:solidFill>
                <a:srgbClr val="FFFFFF"/>
              </a:solidFill>
              <a:ln w="19050">
                <a:solidFill>
                  <a:srgbClr val="D9D9D9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ko-KR" altLang="en-US" sz="768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바른고딕 Light" panose="020B0603020101020101" pitchFamily="50" charset="-127"/>
                      </a:rPr>
                      <m:t>ㄱ</m:t>
                    </m:r>
                  </m:oMath>
                </a14:m>
                <a:r>
                  <a:rPr lang="ko-KR" altLang="en-US" sz="768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ㄴㄷ</a:t>
                </a:r>
              </a:p>
            </p:txBody>
          </p:sp>
        </mc:Choice>
        <mc:Fallback xmlns="">
          <p:sp>
            <p:nvSpPr>
              <p:cNvPr id="48" name="모서리가 둥근 직사각형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410" y="4644973"/>
                <a:ext cx="1586252" cy="468000"/>
              </a:xfrm>
              <a:prstGeom prst="roundRect">
                <a:avLst>
                  <a:gd name="adj" fmla="val 18305"/>
                </a:avLst>
              </a:prstGeom>
              <a:blipFill rotWithShape="0">
                <a:blip r:embed="rId11"/>
                <a:stretch>
                  <a:fillRect/>
                </a:stretch>
              </a:blipFill>
              <a:ln w="19050">
                <a:solidFill>
                  <a:srgbClr val="D9D9D9"/>
                </a:solidFill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모서리가 둥근 직사각형 48"/>
              <p:cNvSpPr/>
              <p:nvPr/>
            </p:nvSpPr>
            <p:spPr>
              <a:xfrm>
                <a:off x="4723456" y="1156596"/>
                <a:ext cx="1015119" cy="299496"/>
              </a:xfrm>
              <a:prstGeom prst="roundRect">
                <a:avLst>
                  <a:gd name="adj" fmla="val 18305"/>
                </a:avLst>
              </a:prstGeom>
              <a:noFill/>
              <a:ln w="19050">
                <a:solidFill>
                  <a:srgbClr val="D9D9D9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ko-KR" altLang="en-US" sz="768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바른고딕 Light" panose="020B0603020101020101" pitchFamily="50" charset="-127"/>
                      </a:rPr>
                      <m:t>ㄱ</m:t>
                    </m:r>
                  </m:oMath>
                </a14:m>
                <a:r>
                  <a:rPr lang="ko-KR" altLang="en-US" sz="768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ㄴㄷ</a:t>
                </a:r>
              </a:p>
            </p:txBody>
          </p:sp>
        </mc:Choice>
        <mc:Fallback xmlns="">
          <p:sp>
            <p:nvSpPr>
              <p:cNvPr id="49" name="모서리가 둥근 직사각형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410" y="1807328"/>
                <a:ext cx="1586252" cy="468000"/>
              </a:xfrm>
              <a:prstGeom prst="roundRect">
                <a:avLst>
                  <a:gd name="adj" fmla="val 18305"/>
                </a:avLst>
              </a:prstGeom>
              <a:blipFill rotWithShape="0">
                <a:blip r:embed="rId12"/>
                <a:stretch>
                  <a:fillRect/>
                </a:stretch>
              </a:blipFill>
              <a:ln w="19050">
                <a:solidFill>
                  <a:srgbClr val="D9D9D9"/>
                </a:solidFill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모서리가 둥근 직사각형 49"/>
              <p:cNvSpPr/>
              <p:nvPr/>
            </p:nvSpPr>
            <p:spPr>
              <a:xfrm>
                <a:off x="4716866" y="793407"/>
                <a:ext cx="1015119" cy="299496"/>
              </a:xfrm>
              <a:prstGeom prst="roundRect">
                <a:avLst>
                  <a:gd name="adj" fmla="val 18305"/>
                </a:avLst>
              </a:prstGeom>
              <a:noFill/>
              <a:ln w="19050">
                <a:solidFill>
                  <a:srgbClr val="D9D9D9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ko-KR" altLang="en-US" sz="768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바른고딕 Light" panose="020B0603020101020101" pitchFamily="50" charset="-127"/>
                      </a:rPr>
                      <m:t>ㄱ</m:t>
                    </m:r>
                  </m:oMath>
                </a14:m>
                <a:r>
                  <a:rPr lang="ko-KR" altLang="en-US" sz="768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ㄴㄷ</a:t>
                </a:r>
              </a:p>
            </p:txBody>
          </p:sp>
        </mc:Choice>
        <mc:Fallback xmlns="">
          <p:sp>
            <p:nvSpPr>
              <p:cNvPr id="50" name="모서리가 둥근 직사각형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3113" y="1239799"/>
                <a:ext cx="1586252" cy="468000"/>
              </a:xfrm>
              <a:prstGeom prst="roundRect">
                <a:avLst>
                  <a:gd name="adj" fmla="val 18305"/>
                </a:avLst>
              </a:prstGeom>
              <a:blipFill rotWithShape="0">
                <a:blip r:embed="rId12"/>
                <a:stretch>
                  <a:fillRect/>
                </a:stretch>
              </a:blipFill>
              <a:ln w="19050">
                <a:solidFill>
                  <a:srgbClr val="D9D9D9"/>
                </a:solidFill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모서리가 둥근 직사각형 50"/>
              <p:cNvSpPr/>
              <p:nvPr/>
            </p:nvSpPr>
            <p:spPr>
              <a:xfrm>
                <a:off x="4723456" y="1519785"/>
                <a:ext cx="1015119" cy="299496"/>
              </a:xfrm>
              <a:prstGeom prst="roundRect">
                <a:avLst>
                  <a:gd name="adj" fmla="val 18305"/>
                </a:avLst>
              </a:prstGeom>
              <a:solidFill>
                <a:srgbClr val="FFFFFF"/>
              </a:solidFill>
              <a:ln w="19050">
                <a:solidFill>
                  <a:srgbClr val="D9D9D9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ko-KR" altLang="en-US" sz="768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바른고딕 Light" panose="020B0603020101020101" pitchFamily="50" charset="-127"/>
                      </a:rPr>
                      <m:t>ㄱ</m:t>
                    </m:r>
                  </m:oMath>
                </a14:m>
                <a:r>
                  <a:rPr lang="ko-KR" altLang="en-US" sz="768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ㄴㄷ</a:t>
                </a:r>
              </a:p>
            </p:txBody>
          </p:sp>
        </mc:Choice>
        <mc:Fallback xmlns="">
          <p:sp>
            <p:nvSpPr>
              <p:cNvPr id="51" name="모서리가 둥근 직사각형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410" y="2374857"/>
                <a:ext cx="1586252" cy="468000"/>
              </a:xfrm>
              <a:prstGeom prst="roundRect">
                <a:avLst>
                  <a:gd name="adj" fmla="val 18305"/>
                </a:avLst>
              </a:prstGeom>
              <a:blipFill rotWithShape="0">
                <a:blip r:embed="rId8"/>
                <a:stretch>
                  <a:fillRect/>
                </a:stretch>
              </a:blipFill>
              <a:ln w="19050">
                <a:solidFill>
                  <a:srgbClr val="D9D9D9"/>
                </a:solidFill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직사각형 25"/>
          <p:cNvSpPr/>
          <p:nvPr/>
        </p:nvSpPr>
        <p:spPr>
          <a:xfrm>
            <a:off x="373238" y="1548896"/>
            <a:ext cx="4031673" cy="1370769"/>
          </a:xfrm>
          <a:prstGeom prst="rect">
            <a:avLst/>
          </a:prstGeom>
          <a:solidFill>
            <a:srgbClr val="33524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16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779517" y="3131674"/>
            <a:ext cx="2861727" cy="299418"/>
          </a:xfrm>
          <a:prstGeom prst="roundRect">
            <a:avLst>
              <a:gd name="adj" fmla="val 8524"/>
            </a:avLst>
          </a:prstGeom>
          <a:solidFill>
            <a:schemeClr val="bg1">
              <a:alpha val="11000"/>
            </a:schemeClr>
          </a:solidFill>
          <a:ln>
            <a:solidFill>
              <a:srgbClr val="E2A6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81164" y="3178351"/>
            <a:ext cx="2413583" cy="230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96" dirty="0">
                <a:solidFill>
                  <a:schemeClr val="bg2">
                    <a:lumMod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정답을 입력해 주세요</a:t>
            </a:r>
            <a:r>
              <a:rPr lang="en-US" altLang="ko-KR" sz="896" dirty="0">
                <a:solidFill>
                  <a:schemeClr val="bg2">
                    <a:lumMod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!</a:t>
            </a:r>
            <a:endParaRPr lang="ko-KR" altLang="en-US" sz="896" dirty="0">
              <a:solidFill>
                <a:schemeClr val="bg2">
                  <a:lumMod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3705744" y="3131674"/>
            <a:ext cx="362932" cy="299418"/>
          </a:xfrm>
          <a:prstGeom prst="roundRect">
            <a:avLst>
              <a:gd name="adj" fmla="val 8524"/>
            </a:avLst>
          </a:prstGeom>
          <a:solidFill>
            <a:srgbClr val="E2A6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96" dirty="0">
                <a:solidFill>
                  <a:schemeClr val="bg2">
                    <a:lumMod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확인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373238" y="2920620"/>
            <a:ext cx="4031673" cy="34557"/>
          </a:xfrm>
          <a:prstGeom prst="rect">
            <a:avLst/>
          </a:prstGeom>
          <a:solidFill>
            <a:srgbClr val="E2A6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/>
          </a:p>
        </p:txBody>
      </p:sp>
      <p:sp>
        <p:nvSpPr>
          <p:cNvPr id="43" name="직사각형 42"/>
          <p:cNvSpPr/>
          <p:nvPr/>
        </p:nvSpPr>
        <p:spPr>
          <a:xfrm>
            <a:off x="2603692" y="1623769"/>
            <a:ext cx="1668073" cy="1223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/>
          </a:p>
        </p:txBody>
      </p:sp>
      <p:cxnSp>
        <p:nvCxnSpPr>
          <p:cNvPr id="44" name="직선 화살표 연결선 43"/>
          <p:cNvCxnSpPr/>
          <p:nvPr/>
        </p:nvCxnSpPr>
        <p:spPr>
          <a:xfrm>
            <a:off x="2853237" y="2250754"/>
            <a:ext cx="11829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V="1">
            <a:off x="3158047" y="1738317"/>
            <a:ext cx="0" cy="9834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 flipH="1">
            <a:off x="3055675" y="1810666"/>
            <a:ext cx="552872" cy="891754"/>
          </a:xfrm>
          <a:prstGeom prst="line">
            <a:avLst/>
          </a:prstGeom>
          <a:ln w="28575">
            <a:solidFill>
              <a:srgbClr val="D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027141" y="2270066"/>
                <a:ext cx="105413" cy="1378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96" i="1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ko-KR" altLang="en-US" sz="896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703" y="3547266"/>
                <a:ext cx="166263" cy="215444"/>
              </a:xfrm>
              <a:prstGeom prst="rect">
                <a:avLst/>
              </a:prstGeom>
              <a:blipFill rotWithShape="0">
                <a:blip r:embed="rId13"/>
                <a:stretch>
                  <a:fillRect l="-25926" r="-22222" b="-57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3963956" y="2268169"/>
                <a:ext cx="90025" cy="1378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9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896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6595" y="3544302"/>
                <a:ext cx="141705" cy="215444"/>
              </a:xfrm>
              <a:prstGeom prst="rect">
                <a:avLst/>
              </a:prstGeom>
              <a:blipFill rotWithShape="0">
                <a:blip r:embed="rId14"/>
                <a:stretch>
                  <a:fillRect l="-17391" r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3011850" y="1669534"/>
                <a:ext cx="62261" cy="92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6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6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8809" y="2608857"/>
                <a:ext cx="149079" cy="225126"/>
              </a:xfrm>
              <a:prstGeom prst="rect">
                <a:avLst/>
              </a:prstGeom>
              <a:blipFill rotWithShape="0">
                <a:blip r:embed="rId15"/>
                <a:stretch>
                  <a:fillRect l="-28000" r="-24000" b="-216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3278718" y="2425714"/>
                <a:ext cx="572273" cy="1378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96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896" i="1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ko-KR" sz="896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896" i="1"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ko-KR" altLang="en-US" sz="896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824" y="3790485"/>
                <a:ext cx="893386" cy="215444"/>
              </a:xfrm>
              <a:prstGeom prst="rect">
                <a:avLst/>
              </a:prstGeom>
              <a:blipFill rotWithShape="0">
                <a:blip r:embed="rId16"/>
                <a:stretch>
                  <a:fillRect l="-4795" r="-4110" b="-228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직사각형 57"/>
              <p:cNvSpPr/>
              <p:nvPr/>
            </p:nvSpPr>
            <p:spPr>
              <a:xfrm>
                <a:off x="606470" y="1615694"/>
                <a:ext cx="1767011" cy="7057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600" dirty="0">
                    <a:solidFill>
                      <a:schemeClr val="bg1"/>
                    </a:solidFill>
                    <a:latin typeface="(새)숲을지나서" panose="02030504000101010101" pitchFamily="18" charset="-127"/>
                    <a:ea typeface="(새)숲을지나서" panose="02030504000101010101" pitchFamily="18" charset="-127"/>
                  </a:rPr>
                  <a:t>Q1. 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600" dirty="0">
                    <a:solidFill>
                      <a:schemeClr val="bg1"/>
                    </a:solidFill>
                    <a:latin typeface="(새)숲을지나서" panose="02030504000101010101" pitchFamily="18" charset="-127"/>
                    <a:ea typeface="(새)숲을지나서" panose="02030504000101010101" pitchFamily="18" charset="-127"/>
                  </a:rPr>
                  <a:t>다음 일차함수 그래프의 </a:t>
                </a:r>
                <a:endParaRPr lang="en-US" altLang="ko-KR" sz="600" dirty="0">
                  <a:solidFill>
                    <a:schemeClr val="bg1"/>
                  </a:solidFill>
                  <a:latin typeface="(새)숲을지나서" panose="02030504000101010101" pitchFamily="18" charset="-127"/>
                  <a:ea typeface="(새)숲을지나서" panose="02030504000101010101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600" dirty="0">
                    <a:solidFill>
                      <a:schemeClr val="bg1"/>
                    </a:solidFill>
                    <a:latin typeface="(새)숲을지나서" panose="02030504000101010101" pitchFamily="18" charset="-127"/>
                    <a:ea typeface="(새)숲을지나서" panose="02030504000101010101" pitchFamily="18" charset="-127"/>
                  </a:rPr>
                  <a:t>X</a:t>
                </a:r>
                <a:r>
                  <a:rPr lang="ko-KR" altLang="en-US" sz="600" dirty="0">
                    <a:solidFill>
                      <a:schemeClr val="bg1"/>
                    </a:solidFill>
                    <a:latin typeface="(새)숲을지나서" panose="02030504000101010101" pitchFamily="18" charset="-127"/>
                    <a:ea typeface="(새)숲을지나서" panose="02030504000101010101" pitchFamily="18" charset="-127"/>
                  </a:rPr>
                  <a:t>절편을 구하시오</a:t>
                </a:r>
                <a:r>
                  <a:rPr lang="en-US" altLang="ko-KR" sz="600" dirty="0">
                    <a:solidFill>
                      <a:schemeClr val="bg1"/>
                    </a:solidFill>
                    <a:latin typeface="(새)숲을지나서" panose="02030504000101010101" pitchFamily="18" charset="-127"/>
                    <a:ea typeface="(새)숲을지나서" panose="02030504000101010101" pitchFamily="18" charset="-127"/>
                  </a:rPr>
                  <a:t>.</a:t>
                </a:r>
                <a:endParaRPr lang="en-US" altLang="ko-KR" sz="320" dirty="0">
                  <a:solidFill>
                    <a:schemeClr val="bg1"/>
                  </a:solidFill>
                  <a:latin typeface="(새)숲을지나서" panose="02030504000101010101" pitchFamily="18" charset="-127"/>
                  <a:ea typeface="(새)숲을지나서" panose="02030504000101010101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600" dirty="0">
                    <a:solidFill>
                      <a:schemeClr val="bg1"/>
                    </a:solidFill>
                    <a:latin typeface="(새)숲을지나서" panose="02030504000101010101" pitchFamily="18" charset="-127"/>
                    <a:ea typeface="(새)숲을지나서" panose="02030504000101010101" pitchFamily="18" charset="-127"/>
                  </a:rPr>
                  <a:t>①</a:t>
                </a:r>
                <a:r>
                  <a:rPr lang="en-US" altLang="ko-KR" sz="600" dirty="0">
                    <a:solidFill>
                      <a:schemeClr val="bg1"/>
                    </a:solidFill>
                    <a:latin typeface="(새)숲을지나서" panose="02030504000101010101" pitchFamily="18" charset="-127"/>
                    <a:ea typeface="(새)숲을지나서" panose="02030504000101010101" pitchFamily="18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(새)숲을지나서" panose="02030504000101010101" pitchFamily="18" charset="-127"/>
                      </a:rPr>
                      <m:t>−5</m:t>
                    </m:r>
                  </m:oMath>
                </a14:m>
                <a:r>
                  <a:rPr lang="ko-KR" altLang="en-US" sz="600" dirty="0">
                    <a:solidFill>
                      <a:schemeClr val="bg1"/>
                    </a:solidFill>
                    <a:latin typeface="(새)숲을지나서" panose="02030504000101010101" pitchFamily="18" charset="-127"/>
                    <a:ea typeface="(새)숲을지나서" panose="02030504000101010101" pitchFamily="18" charset="-127"/>
                  </a:rPr>
                  <a:t>    ② </a:t>
                </a:r>
                <a14:m>
                  <m:oMath xmlns:m="http://schemas.openxmlformats.org/officeDocument/2006/math">
                    <m:r>
                      <a:rPr lang="en-US" altLang="ko-KR" sz="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(새)숲을지나서" panose="02030504000101010101" pitchFamily="18" charset="-127"/>
                      </a:rPr>
                      <m:t>2</m:t>
                    </m:r>
                  </m:oMath>
                </a14:m>
                <a:r>
                  <a:rPr lang="ko-KR" altLang="en-US" sz="600" dirty="0">
                    <a:solidFill>
                      <a:schemeClr val="bg1"/>
                    </a:solidFill>
                    <a:latin typeface="(새)숲을지나서" panose="02030504000101010101" pitchFamily="18" charset="-127"/>
                    <a:ea typeface="(새)숲을지나서" panose="02030504000101010101" pitchFamily="18" charset="-127"/>
                  </a:rPr>
                  <a:t>    ③</a:t>
                </a:r>
                <a:r>
                  <a:rPr lang="en-US" altLang="ko-KR" sz="600" dirty="0">
                    <a:solidFill>
                      <a:schemeClr val="bg1"/>
                    </a:solidFill>
                    <a:latin typeface="(새)숲을지나서" panose="02030504000101010101" pitchFamily="18" charset="-127"/>
                    <a:ea typeface="(새)숲을지나서" panose="02030504000101010101" pitchFamily="18" charset="-127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600" i="1">
                            <a:solidFill>
                              <a:schemeClr val="bg1"/>
                            </a:solidFill>
                            <a:latin typeface="Cambria Math"/>
                            <a:ea typeface="(새)숲을지나서" panose="02030504000101010101" pitchFamily="18" charset="-127"/>
                          </a:rPr>
                        </m:ctrlPr>
                      </m:fPr>
                      <m:num>
                        <m:r>
                          <a:rPr lang="en-US" altLang="ko-KR" sz="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(새)숲을지나서" panose="02030504000101010101" pitchFamily="18" charset="-127"/>
                          </a:rPr>
                          <m:t>5</m:t>
                        </m:r>
                      </m:num>
                      <m:den>
                        <m:r>
                          <a:rPr lang="en-US" altLang="ko-KR" sz="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(새)숲을지나서" panose="02030504000101010101" pitchFamily="18" charset="-127"/>
                          </a:rPr>
                          <m:t>2</m:t>
                        </m:r>
                      </m:den>
                    </m:f>
                  </m:oMath>
                </a14:m>
                <a:endParaRPr lang="ko-KR" altLang="en-US" sz="600" dirty="0">
                  <a:solidFill>
                    <a:schemeClr val="bg1"/>
                  </a:solidFill>
                  <a:latin typeface="(새)숲을지나서" panose="02030504000101010101" pitchFamily="18" charset="-127"/>
                  <a:ea typeface="(새)숲을지나서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58" name="직사각형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098" y="2524727"/>
                <a:ext cx="2761178" cy="1588448"/>
              </a:xfrm>
              <a:prstGeom prst="rect">
                <a:avLst/>
              </a:prstGeom>
              <a:blipFill rotWithShape="0">
                <a:blip r:embed="rId17"/>
                <a:stretch>
                  <a:fillRect l="-8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321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4994" y="1"/>
            <a:ext cx="5892489" cy="3916363"/>
          </a:xfrm>
          <a:prstGeom prst="roundRect">
            <a:avLst>
              <a:gd name="adj" fmla="val 1152"/>
            </a:avLst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16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80" y="-1007"/>
            <a:ext cx="5897402" cy="511448"/>
          </a:xfrm>
          <a:prstGeom prst="roundRect">
            <a:avLst>
              <a:gd name="adj" fmla="val 0"/>
            </a:avLst>
          </a:prstGeom>
          <a:solidFill>
            <a:srgbClr val="DBEA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16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127486" y="114538"/>
            <a:ext cx="1583232" cy="287424"/>
          </a:xfrm>
          <a:prstGeom prst="roundRect">
            <a:avLst>
              <a:gd name="adj" fmla="val 499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16"/>
          </a:p>
        </p:txBody>
      </p:sp>
      <p:sp>
        <p:nvSpPr>
          <p:cNvPr id="18" name="TextBox 17"/>
          <p:cNvSpPr txBox="1"/>
          <p:nvPr/>
        </p:nvSpPr>
        <p:spPr>
          <a:xfrm>
            <a:off x="525935" y="102631"/>
            <a:ext cx="1038206" cy="348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ko-KR" altLang="en-US" sz="704" spc="192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수학 용어 사전</a:t>
            </a:r>
            <a:endParaRPr lang="en-US" altLang="ko-KR" sz="704" spc="192" dirty="0">
              <a:solidFill>
                <a:schemeClr val="tx1">
                  <a:lumMod val="75000"/>
                  <a:lumOff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dist">
              <a:lnSpc>
                <a:spcPct val="130000"/>
              </a:lnSpc>
            </a:pPr>
            <a:r>
              <a:rPr lang="en-US" altLang="ko-KR" sz="576" spc="-96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Math Dictionary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49506" y="158047"/>
            <a:ext cx="805694" cy="230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96" dirty="0">
                <a:solidFill>
                  <a:srgbClr val="72727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전체 검색</a:t>
            </a: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058" y="170553"/>
            <a:ext cx="163084" cy="163084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227" y="161289"/>
            <a:ext cx="203472" cy="203472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728" y="161287"/>
            <a:ext cx="203515" cy="203515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537549" y="1554144"/>
            <a:ext cx="3455720" cy="115190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71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5502" y="3044688"/>
            <a:ext cx="247624" cy="26652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2807871" y="3079467"/>
            <a:ext cx="1102629" cy="230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96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북마크</a:t>
            </a:r>
            <a:r>
              <a:rPr lang="ko-KR" altLang="en-US" sz="896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모아보기</a:t>
            </a: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6118" y="3044689"/>
            <a:ext cx="270760" cy="270760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1311622" y="3079467"/>
            <a:ext cx="1102629" cy="230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96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용어 전체 보기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26343" y="1096161"/>
            <a:ext cx="2534737" cy="210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68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찾고 싶은 용어에 해당하는 학년</a:t>
            </a:r>
            <a:r>
              <a:rPr lang="en-US" altLang="ko-KR" sz="768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</a:t>
            </a:r>
            <a:r>
              <a:rPr lang="ko-KR" altLang="en-US" sz="768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과목</a:t>
            </a:r>
            <a:r>
              <a:rPr lang="en-US" altLang="ko-KR" sz="768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r>
              <a:rPr lang="ko-KR" altLang="en-US" sz="768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버튼을 클릭하세요</a:t>
            </a:r>
            <a:r>
              <a:rPr lang="en-US" altLang="ko-KR" sz="768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218741" y="2120941"/>
            <a:ext cx="1491977" cy="117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4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2015</a:t>
            </a:r>
            <a:r>
              <a:rPr lang="ko-KR" altLang="en-US" sz="64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개정 교육과정을 </a:t>
            </a:r>
            <a:endParaRPr lang="en-US" altLang="ko-KR" sz="64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ko-KR" altLang="en-US" sz="64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기준으로 제작하였습니다</a:t>
            </a:r>
            <a:r>
              <a:rPr lang="en-US" altLang="ko-KR" sz="64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algn="ctr"/>
            <a:endParaRPr lang="en-US" altLang="ko-KR" sz="64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ko-KR" altLang="en-US" sz="64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고등수학 진로선택 과목은 </a:t>
            </a:r>
            <a:endParaRPr lang="en-US" altLang="ko-KR" sz="64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ko-KR" altLang="en-US" sz="64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준비중</a:t>
            </a:r>
            <a:r>
              <a:rPr lang="ko-KR" altLang="en-US" sz="64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입니다</a:t>
            </a:r>
            <a:r>
              <a:rPr lang="en-US" altLang="ko-KR" sz="64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r>
              <a:rPr lang="ko-KR" altLang="en-US" sz="64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endParaRPr lang="en-US" altLang="ko-KR" sz="64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endParaRPr lang="en-US" altLang="ko-KR" sz="64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ko-KR" altLang="en-US" sz="64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문의사항은 아래 주소로</a:t>
            </a:r>
            <a:endParaRPr lang="en-US" altLang="ko-KR" sz="64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ko-KR" altLang="en-US" sz="64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메일을 보내주세요</a:t>
            </a:r>
            <a:r>
              <a:rPr lang="en-US" altLang="ko-KR" sz="64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algn="ctr"/>
            <a:endParaRPr lang="en-US" altLang="ko-KR" sz="64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en-US" altLang="ko-KR" sz="64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Kyunghee</a:t>
            </a:r>
            <a:r>
              <a:rPr lang="en-US" altLang="ko-KR" sz="64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</a:p>
          <a:p>
            <a:pPr algn="ctr"/>
            <a:r>
              <a:rPr lang="en-US" altLang="ko-KR" sz="64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math@naver.com</a:t>
            </a: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" y="70154"/>
            <a:ext cx="575921" cy="531264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123" y="1183210"/>
            <a:ext cx="1174354" cy="108329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9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47802" flipH="1">
            <a:off x="650471" y="994515"/>
            <a:ext cx="286926" cy="286926"/>
          </a:xfrm>
          <a:prstGeom prst="rect">
            <a:avLst/>
          </a:prstGeom>
        </p:spPr>
      </p:pic>
      <p:sp>
        <p:nvSpPr>
          <p:cNvPr id="49" name="모서리가 둥근 직사각형 48"/>
          <p:cNvSpPr/>
          <p:nvPr/>
        </p:nvSpPr>
        <p:spPr>
          <a:xfrm>
            <a:off x="2914895" y="1724856"/>
            <a:ext cx="806335" cy="806335"/>
          </a:xfrm>
          <a:prstGeom prst="roundRect">
            <a:avLst>
              <a:gd name="adj" fmla="val 24818"/>
            </a:avLst>
          </a:prstGeom>
          <a:solidFill>
            <a:schemeClr val="bg1"/>
          </a:solidFill>
          <a:ln w="31750">
            <a:gradFill flip="none" rotWithShape="1">
              <a:gsLst>
                <a:gs pos="1000">
                  <a:schemeClr val="accent6">
                    <a:lumMod val="70000"/>
                    <a:lumOff val="30000"/>
                  </a:schemeClr>
                </a:gs>
                <a:gs pos="68000">
                  <a:schemeClr val="accent1">
                    <a:lumMod val="11000"/>
                    <a:lumOff val="89000"/>
                  </a:schemeClr>
                </a:gs>
                <a:gs pos="100000">
                  <a:schemeClr val="accent1">
                    <a:lumMod val="70000"/>
                    <a:lumOff val="3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896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중학교 </a:t>
            </a:r>
            <a:endParaRPr lang="en-US" altLang="ko-KR" sz="896" dirty="0">
              <a:solidFill>
                <a:schemeClr val="tx1">
                  <a:lumMod val="85000"/>
                  <a:lumOff val="1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수학 </a:t>
            </a:r>
            <a:r>
              <a: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</a:t>
            </a:r>
            <a:endParaRPr lang="ko-KR" altLang="en-US" sz="896" dirty="0">
              <a:solidFill>
                <a:schemeClr val="tx1">
                  <a:lumMod val="85000"/>
                  <a:lumOff val="1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1862652" y="1724856"/>
            <a:ext cx="806335" cy="806335"/>
          </a:xfrm>
          <a:prstGeom prst="roundRect">
            <a:avLst>
              <a:gd name="adj" fmla="val 24818"/>
            </a:avLst>
          </a:prstGeom>
          <a:solidFill>
            <a:schemeClr val="bg1"/>
          </a:solidFill>
          <a:ln w="31750">
            <a:gradFill flip="none" rotWithShape="1">
              <a:gsLst>
                <a:gs pos="1000">
                  <a:schemeClr val="accent6">
                    <a:lumMod val="70000"/>
                    <a:lumOff val="30000"/>
                  </a:schemeClr>
                </a:gs>
                <a:gs pos="68000">
                  <a:schemeClr val="accent1">
                    <a:lumMod val="11000"/>
                    <a:lumOff val="89000"/>
                  </a:schemeClr>
                </a:gs>
                <a:gs pos="100000">
                  <a:schemeClr val="accent1">
                    <a:lumMod val="70000"/>
                    <a:lumOff val="3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896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중학교 </a:t>
            </a:r>
            <a:endParaRPr lang="en-US" altLang="ko-KR" sz="896" dirty="0">
              <a:solidFill>
                <a:schemeClr val="tx1">
                  <a:lumMod val="85000"/>
                  <a:lumOff val="1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수학 </a:t>
            </a:r>
            <a:r>
              <a: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</a:t>
            </a:r>
            <a:endParaRPr lang="ko-KR" altLang="en-US" sz="896" dirty="0">
              <a:solidFill>
                <a:schemeClr val="tx1">
                  <a:lumMod val="85000"/>
                  <a:lumOff val="1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810409" y="1717774"/>
            <a:ext cx="806335" cy="806335"/>
          </a:xfrm>
          <a:prstGeom prst="roundRect">
            <a:avLst>
              <a:gd name="adj" fmla="val 24818"/>
            </a:avLst>
          </a:prstGeom>
          <a:solidFill>
            <a:schemeClr val="bg1"/>
          </a:solidFill>
          <a:ln w="31750">
            <a:gradFill flip="none" rotWithShape="1">
              <a:gsLst>
                <a:gs pos="1000">
                  <a:schemeClr val="accent6">
                    <a:lumMod val="70000"/>
                    <a:lumOff val="30000"/>
                  </a:schemeClr>
                </a:gs>
                <a:gs pos="68000">
                  <a:schemeClr val="accent1">
                    <a:lumMod val="11000"/>
                    <a:lumOff val="89000"/>
                  </a:schemeClr>
                </a:gs>
                <a:gs pos="100000">
                  <a:schemeClr val="accent1">
                    <a:lumMod val="70000"/>
                    <a:lumOff val="3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896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중학교 </a:t>
            </a:r>
            <a:endParaRPr lang="en-US" altLang="ko-KR" sz="896" dirty="0">
              <a:solidFill>
                <a:schemeClr val="tx1">
                  <a:lumMod val="85000"/>
                  <a:lumOff val="1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수학 </a:t>
            </a:r>
            <a:r>
              <a: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</a:t>
            </a:r>
            <a:endParaRPr lang="ko-KR" altLang="en-US" sz="600" dirty="0">
              <a:solidFill>
                <a:schemeClr val="tx1">
                  <a:lumMod val="85000"/>
                  <a:lumOff val="1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905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4994" y="1"/>
            <a:ext cx="5892489" cy="3916363"/>
          </a:xfrm>
          <a:prstGeom prst="roundRect">
            <a:avLst>
              <a:gd name="adj" fmla="val 1152"/>
            </a:avLst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16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80" y="-1007"/>
            <a:ext cx="5897402" cy="511448"/>
          </a:xfrm>
          <a:prstGeom prst="roundRect">
            <a:avLst>
              <a:gd name="adj" fmla="val 0"/>
            </a:avLst>
          </a:prstGeom>
          <a:solidFill>
            <a:srgbClr val="DBEA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16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127486" y="114538"/>
            <a:ext cx="1583232" cy="287424"/>
          </a:xfrm>
          <a:prstGeom prst="roundRect">
            <a:avLst>
              <a:gd name="adj" fmla="val 499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16"/>
          </a:p>
        </p:txBody>
      </p:sp>
      <p:sp>
        <p:nvSpPr>
          <p:cNvPr id="18" name="TextBox 17"/>
          <p:cNvSpPr txBox="1"/>
          <p:nvPr/>
        </p:nvSpPr>
        <p:spPr>
          <a:xfrm>
            <a:off x="525935" y="102631"/>
            <a:ext cx="1038206" cy="348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ko-KR" altLang="en-US" sz="704" spc="192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수학 용어 사전</a:t>
            </a:r>
            <a:endParaRPr lang="en-US" altLang="ko-KR" sz="704" spc="192" dirty="0">
              <a:solidFill>
                <a:schemeClr val="tx1">
                  <a:lumMod val="75000"/>
                  <a:lumOff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dist">
              <a:lnSpc>
                <a:spcPct val="130000"/>
              </a:lnSpc>
            </a:pPr>
            <a:r>
              <a:rPr lang="en-US" altLang="ko-KR" sz="576" spc="-96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Math Dictionary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49506" y="158047"/>
            <a:ext cx="805694" cy="230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96" dirty="0">
                <a:solidFill>
                  <a:srgbClr val="72727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전체 검색</a:t>
            </a: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" y="70154"/>
            <a:ext cx="575921" cy="531264"/>
          </a:xfrm>
          <a:prstGeom prst="rect">
            <a:avLst/>
          </a:prstGeom>
        </p:spPr>
      </p:pic>
      <p:sp>
        <p:nvSpPr>
          <p:cNvPr id="23" name="오각형 22"/>
          <p:cNvSpPr/>
          <p:nvPr/>
        </p:nvSpPr>
        <p:spPr>
          <a:xfrm>
            <a:off x="630392" y="846290"/>
            <a:ext cx="1217042" cy="326269"/>
          </a:xfrm>
          <a:prstGeom prst="homePlate">
            <a:avLst/>
          </a:prstGeom>
          <a:gradFill>
            <a:gsLst>
              <a:gs pos="1000">
                <a:schemeClr val="accent6">
                  <a:lumMod val="57000"/>
                  <a:lumOff val="43000"/>
                </a:schemeClr>
              </a:gs>
              <a:gs pos="51000">
                <a:schemeClr val="accent1">
                  <a:lumMod val="11000"/>
                  <a:lumOff val="89000"/>
                </a:schemeClr>
              </a:gs>
              <a:gs pos="100000">
                <a:schemeClr val="accent1">
                  <a:lumMod val="50000"/>
                  <a:lumOff val="50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24" dirty="0">
                <a:solidFill>
                  <a:sysClr val="windowText" lastClr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중학교 수학</a:t>
            </a:r>
            <a:r>
              <a:rPr lang="en-US" altLang="ko-KR" sz="1024" dirty="0">
                <a:solidFill>
                  <a:sysClr val="windowText" lastClr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 </a:t>
            </a:r>
            <a:endParaRPr lang="ko-KR" altLang="en-US" sz="1024" dirty="0">
              <a:solidFill>
                <a:sysClr val="windowText" lastClr="00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4993" y="1456083"/>
            <a:ext cx="5897402" cy="216058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71"/>
          </a:p>
        </p:txBody>
      </p:sp>
      <p:sp>
        <p:nvSpPr>
          <p:cNvPr id="25" name="이등변 삼각형 24"/>
          <p:cNvSpPr/>
          <p:nvPr/>
        </p:nvSpPr>
        <p:spPr>
          <a:xfrm rot="16200000" flipH="1">
            <a:off x="236759" y="3032219"/>
            <a:ext cx="283441" cy="209758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4231" tIns="22115" rIns="44231" bIns="221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640"/>
          </a:p>
        </p:txBody>
      </p:sp>
      <p:sp>
        <p:nvSpPr>
          <p:cNvPr id="26" name="TextBox 25"/>
          <p:cNvSpPr txBox="1"/>
          <p:nvPr/>
        </p:nvSpPr>
        <p:spPr>
          <a:xfrm>
            <a:off x="-22618" y="3295074"/>
            <a:ext cx="571008" cy="210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68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이전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3" name="표 4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4448269"/>
                  </p:ext>
                </p:extLst>
              </p:nvPr>
            </p:nvGraphicFramePr>
            <p:xfrm>
              <a:off x="629679" y="1551521"/>
              <a:ext cx="1453325" cy="19432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53325"/>
                  </a:tblGrid>
                  <a:tr h="323873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r>
                                <a:rPr lang="ko-KR" altLang="en-US" sz="1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나눔바른고딕 UltraLight" panose="020B0603020101020101" pitchFamily="50" charset="-127"/>
                                </a:rPr>
                                <m:t>항</m:t>
                              </m:r>
                            </m:oMath>
                          </a14:m>
                          <a:r>
                            <a:rPr lang="ko-KR" altLang="en-US" sz="1000" b="0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나눔바른고딕 UltraLight" panose="020B0603020101020101" pitchFamily="50" charset="-127"/>
                              <a:ea typeface="나눔바른고딕 UltraLight" panose="020B0603020101020101" pitchFamily="50" charset="-127"/>
                            </a:rPr>
                            <a:t>등식</a:t>
                          </a:r>
                          <a:endParaRPr lang="en-US" altLang="ko-KR" sz="1000" b="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나눔바른고딕 UltraLight" panose="020B0603020101020101" pitchFamily="50" charset="-127"/>
                            <a:ea typeface="나눔바른고딕 UltraLight" panose="020B0603020101020101" pitchFamily="50" charset="-127"/>
                          </a:endParaRPr>
                        </a:p>
                      </a:txBody>
                      <a:tcPr marL="80309" marR="80309" marT="40155" marB="40155" anchor="ctr">
                        <a:lnL w="762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23873">
                    <a:tc>
                      <a:txBody>
                        <a:bodyPr/>
                        <a:lstStyle/>
                        <a:p>
                          <a:pPr marL="0" marR="0" lvl="0" indent="0" algn="l" defTabSz="816011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000" b="0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나눔바른고딕 UltraLight" panose="020B0603020101020101" pitchFamily="50" charset="-127"/>
                              <a:ea typeface="나눔바른고딕 UltraLight" panose="020B0603020101020101" pitchFamily="50" charset="-127"/>
                            </a:rPr>
                            <a:t>해</a:t>
                          </a:r>
                          <a:endParaRPr lang="en-US" altLang="ko-KR" sz="1000" b="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나눔바른고딕 UltraLight" panose="020B0603020101020101" pitchFamily="50" charset="-127"/>
                            <a:ea typeface="나눔바른고딕 UltraLight" panose="020B0603020101020101" pitchFamily="50" charset="-127"/>
                          </a:endParaRPr>
                        </a:p>
                      </a:txBody>
                      <a:tcPr marL="80309" marR="80309" marT="40155" marB="40155" anchor="ctr">
                        <a:lnL w="762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23873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>
                            <a:latin typeface="나눔바른고딕 UltraLight" panose="020B0603020101020101" pitchFamily="50" charset="-127"/>
                            <a:ea typeface="나눔바른고딕 UltraLight" panose="020B0603020101020101" pitchFamily="50" charset="-127"/>
                          </a:endParaRPr>
                        </a:p>
                      </a:txBody>
                      <a:tcPr marL="80309" marR="80309" marT="40155" marB="40155" anchor="ctr">
                        <a:lnL w="762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23873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>
                            <a:latin typeface="나눔바른고딕 UltraLight" panose="020B0603020101020101" pitchFamily="50" charset="-127"/>
                            <a:ea typeface="나눔바른고딕 UltraLight" panose="020B0603020101020101" pitchFamily="50" charset="-127"/>
                          </a:endParaRPr>
                        </a:p>
                      </a:txBody>
                      <a:tcPr marL="80309" marR="80309" marT="40155" marB="40155" anchor="ctr">
                        <a:lnL w="762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23873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>
                            <a:latin typeface="나눔바른고딕 UltraLight" panose="020B0603020101020101" pitchFamily="50" charset="-127"/>
                            <a:ea typeface="나눔바른고딕 UltraLight" panose="020B0603020101020101" pitchFamily="50" charset="-127"/>
                          </a:endParaRPr>
                        </a:p>
                      </a:txBody>
                      <a:tcPr marL="80309" marR="80309" marT="40155" marB="40155" anchor="ctr">
                        <a:lnL w="762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23873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>
                            <a:latin typeface="나눔바른고딕 UltraLight" panose="020B0603020101020101" pitchFamily="50" charset="-127"/>
                            <a:ea typeface="나눔바른고딕 UltraLight" panose="020B0603020101020101" pitchFamily="50" charset="-127"/>
                          </a:endParaRPr>
                        </a:p>
                      </a:txBody>
                      <a:tcPr marL="80309" marR="80309" marT="40155" marB="40155" anchor="ctr">
                        <a:lnL w="762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3" name="표 4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4448269"/>
                  </p:ext>
                </p:extLst>
              </p:nvPr>
            </p:nvGraphicFramePr>
            <p:xfrm>
              <a:off x="966365" y="2424448"/>
              <a:ext cx="2271005" cy="30365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71005"/>
                  </a:tblGrid>
                  <a:tr h="50609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5493" marR="125493" marT="62747" marB="62747" anchor="ctr">
                        <a:lnL w="762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604" t="-7229" r="-3209" b="-516867"/>
                          </a:stretch>
                        </a:blipFill>
                      </a:tcPr>
                    </a:tc>
                  </a:tr>
                  <a:tr h="506092">
                    <a:tc>
                      <a:txBody>
                        <a:bodyPr/>
                        <a:lstStyle/>
                        <a:p>
                          <a:pPr marL="0" marR="0" lvl="0" indent="0" algn="l" defTabSz="816011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600" b="0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나눔바른고딕 UltraLight" panose="020B0603020101020101" pitchFamily="50" charset="-127"/>
                              <a:ea typeface="나눔바른고딕 UltraLight" panose="020B0603020101020101" pitchFamily="50" charset="-127"/>
                            </a:rPr>
                            <a:t>해</a:t>
                          </a:r>
                          <a:endParaRPr lang="en-US" altLang="ko-KR" sz="1600" b="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나눔바른고딕 UltraLight" panose="020B0603020101020101" pitchFamily="50" charset="-127"/>
                            <a:ea typeface="나눔바른고딕 UltraLight" panose="020B0603020101020101" pitchFamily="50" charset="-127"/>
                          </a:endParaRPr>
                        </a:p>
                      </a:txBody>
                      <a:tcPr marL="125493" marR="125493" marT="62747" marB="62747" anchor="ctr">
                        <a:lnL w="762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0609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600" dirty="0">
                            <a:latin typeface="나눔바른고딕 UltraLight" panose="020B0603020101020101" pitchFamily="50" charset="-127"/>
                            <a:ea typeface="나눔바른고딕 UltraLight" panose="020B0603020101020101" pitchFamily="50" charset="-127"/>
                          </a:endParaRPr>
                        </a:p>
                      </a:txBody>
                      <a:tcPr marL="125493" marR="125493" marT="62747" marB="62747" anchor="ctr">
                        <a:lnL w="762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0609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600" dirty="0">
                            <a:latin typeface="나눔바른고딕 UltraLight" panose="020B0603020101020101" pitchFamily="50" charset="-127"/>
                            <a:ea typeface="나눔바른고딕 UltraLight" panose="020B0603020101020101" pitchFamily="50" charset="-127"/>
                          </a:endParaRPr>
                        </a:p>
                      </a:txBody>
                      <a:tcPr marL="125493" marR="125493" marT="62747" marB="62747" anchor="ctr">
                        <a:lnL w="762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0609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600" dirty="0">
                            <a:latin typeface="나눔바른고딕 UltraLight" panose="020B0603020101020101" pitchFamily="50" charset="-127"/>
                            <a:ea typeface="나눔바른고딕 UltraLight" panose="020B0603020101020101" pitchFamily="50" charset="-127"/>
                          </a:endParaRPr>
                        </a:p>
                      </a:txBody>
                      <a:tcPr marL="125493" marR="125493" marT="62747" marB="62747" anchor="ctr">
                        <a:lnL w="762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0609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600" dirty="0">
                            <a:latin typeface="나눔바른고딕 UltraLight" panose="020B0603020101020101" pitchFamily="50" charset="-127"/>
                            <a:ea typeface="나눔바른고딕 UltraLight" panose="020B0603020101020101" pitchFamily="50" charset="-127"/>
                          </a:endParaRPr>
                        </a:p>
                      </a:txBody>
                      <a:tcPr marL="125493" marR="125493" marT="62747" marB="62747" anchor="ctr">
                        <a:lnL w="762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136583"/>
              </p:ext>
            </p:extLst>
          </p:nvPr>
        </p:nvGraphicFramePr>
        <p:xfrm>
          <a:off x="2229325" y="1551798"/>
          <a:ext cx="1453352" cy="1937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3352"/>
              </a:tblGrid>
              <a:tr h="322927">
                <a:tc>
                  <a:txBody>
                    <a:bodyPr/>
                    <a:lstStyle/>
                    <a:p>
                      <a:pPr latinLnBrk="1"/>
                      <a:endParaRPr lang="en-US" altLang="ko-KR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 UltraLight" panose="020B0603020101020101" pitchFamily="50" charset="-127"/>
                        <a:ea typeface="나눔바른고딕 UltraLight" panose="020B0603020101020101" pitchFamily="50" charset="-127"/>
                      </a:endParaRPr>
                    </a:p>
                  </a:txBody>
                  <a:tcPr marL="80309" marR="80309" marT="40155" marB="40155" anchor="ctr">
                    <a:lnL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2927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바른고딕 UltraLight" panose="020B0603020101020101" pitchFamily="50" charset="-127"/>
                        <a:ea typeface="나눔바른고딕 UltraLight" panose="020B0603020101020101" pitchFamily="50" charset="-127"/>
                      </a:endParaRPr>
                    </a:p>
                  </a:txBody>
                  <a:tcPr marL="80309" marR="80309" marT="40155" marB="40155" anchor="ctr">
                    <a:lnL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2927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바른고딕 UltraLight" panose="020B0603020101020101" pitchFamily="50" charset="-127"/>
                        <a:ea typeface="나눔바른고딕 UltraLight" panose="020B0603020101020101" pitchFamily="50" charset="-127"/>
                      </a:endParaRPr>
                    </a:p>
                  </a:txBody>
                  <a:tcPr marL="80309" marR="80309" marT="40155" marB="40155" anchor="ctr">
                    <a:lnL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2927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바른고딕 UltraLight" panose="020B0603020101020101" pitchFamily="50" charset="-127"/>
                        <a:ea typeface="나눔바른고딕 UltraLight" panose="020B0603020101020101" pitchFamily="50" charset="-127"/>
                      </a:endParaRPr>
                    </a:p>
                  </a:txBody>
                  <a:tcPr marL="80309" marR="80309" marT="40155" marB="40155" anchor="ctr">
                    <a:lnL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2927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바른고딕 UltraLight" panose="020B0603020101020101" pitchFamily="50" charset="-127"/>
                        <a:ea typeface="나눔바른고딕 UltraLight" panose="020B0603020101020101" pitchFamily="50" charset="-127"/>
                      </a:endParaRPr>
                    </a:p>
                  </a:txBody>
                  <a:tcPr marL="80309" marR="80309" marT="40155" marB="40155" anchor="ctr">
                    <a:lnL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2927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바른고딕 UltraLight" panose="020B0603020101020101" pitchFamily="50" charset="-127"/>
                        <a:ea typeface="나눔바른고딕 UltraLight" panose="020B0603020101020101" pitchFamily="50" charset="-127"/>
                      </a:endParaRPr>
                    </a:p>
                  </a:txBody>
                  <a:tcPr marL="80309" marR="80309" marT="40155" marB="40155" anchor="ctr">
                    <a:lnL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988202"/>
              </p:ext>
            </p:extLst>
          </p:nvPr>
        </p:nvGraphicFramePr>
        <p:xfrm>
          <a:off x="3828997" y="1560449"/>
          <a:ext cx="1453677" cy="1943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3677"/>
              </a:tblGrid>
              <a:tr h="323873">
                <a:tc>
                  <a:txBody>
                    <a:bodyPr/>
                    <a:lstStyle/>
                    <a:p>
                      <a:pPr latinLnBrk="1"/>
                      <a:endParaRPr lang="en-US" altLang="ko-KR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 UltraLight" panose="020B0603020101020101" pitchFamily="50" charset="-127"/>
                        <a:ea typeface="나눔바른고딕 UltraLight" panose="020B0603020101020101" pitchFamily="50" charset="-127"/>
                      </a:endParaRPr>
                    </a:p>
                  </a:txBody>
                  <a:tcPr marL="80309" marR="80309" marT="40155" marB="40155" anchor="ctr">
                    <a:lnL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3873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바른고딕 UltraLight" panose="020B0603020101020101" pitchFamily="50" charset="-127"/>
                        <a:ea typeface="나눔바른고딕 UltraLight" panose="020B0603020101020101" pitchFamily="50" charset="-127"/>
                      </a:endParaRPr>
                    </a:p>
                  </a:txBody>
                  <a:tcPr marL="80309" marR="80309" marT="40155" marB="40155" anchor="ctr">
                    <a:lnL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3873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바른고딕 UltraLight" panose="020B0603020101020101" pitchFamily="50" charset="-127"/>
                        <a:ea typeface="나눔바른고딕 UltraLight" panose="020B0603020101020101" pitchFamily="50" charset="-127"/>
                      </a:endParaRPr>
                    </a:p>
                  </a:txBody>
                  <a:tcPr marL="80309" marR="80309" marT="40155" marB="40155" anchor="ctr">
                    <a:lnL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3873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바른고딕 UltraLight" panose="020B0603020101020101" pitchFamily="50" charset="-127"/>
                        <a:ea typeface="나눔바른고딕 UltraLight" panose="020B0603020101020101" pitchFamily="50" charset="-127"/>
                      </a:endParaRPr>
                    </a:p>
                  </a:txBody>
                  <a:tcPr marL="80309" marR="80309" marT="40155" marB="40155" anchor="ctr">
                    <a:lnL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3873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바른고딕 UltraLight" panose="020B0603020101020101" pitchFamily="50" charset="-127"/>
                        <a:ea typeface="나눔바른고딕 UltraLight" panose="020B0603020101020101" pitchFamily="50" charset="-127"/>
                      </a:endParaRPr>
                    </a:p>
                  </a:txBody>
                  <a:tcPr marL="80309" marR="80309" marT="40155" marB="40155" anchor="ctr">
                    <a:lnL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3873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바른고딕 UltraLight" panose="020B0603020101020101" pitchFamily="50" charset="-127"/>
                        <a:ea typeface="나눔바른고딕 UltraLight" panose="020B0603020101020101" pitchFamily="50" charset="-127"/>
                      </a:endParaRPr>
                    </a:p>
                  </a:txBody>
                  <a:tcPr marL="80309" marR="80309" marT="40155" marB="40155" anchor="ctr">
                    <a:lnL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6" name="이등변 삼각형 45"/>
          <p:cNvSpPr/>
          <p:nvPr/>
        </p:nvSpPr>
        <p:spPr>
          <a:xfrm rot="5400000">
            <a:off x="5384036" y="3032219"/>
            <a:ext cx="283441" cy="209758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4231" tIns="22115" rIns="44231" bIns="221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640"/>
          </a:p>
        </p:txBody>
      </p:sp>
      <p:sp>
        <p:nvSpPr>
          <p:cNvPr id="52" name="TextBox 51"/>
          <p:cNvSpPr txBox="1"/>
          <p:nvPr/>
        </p:nvSpPr>
        <p:spPr>
          <a:xfrm>
            <a:off x="5365960" y="3295074"/>
            <a:ext cx="571008" cy="210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68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다음</a:t>
            </a:r>
            <a:endParaRPr lang="ko-KR" altLang="en-US" sz="768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55" name="포인트가 5개인 별 54"/>
          <p:cNvSpPr/>
          <p:nvPr/>
        </p:nvSpPr>
        <p:spPr>
          <a:xfrm>
            <a:off x="4995299" y="1953475"/>
            <a:ext cx="158729" cy="158729"/>
          </a:xfrm>
          <a:prstGeom prst="star5">
            <a:avLst>
              <a:gd name="adj" fmla="val 25496"/>
              <a:gd name="hf" fmla="val 105146"/>
              <a:gd name="vf" fmla="val 110557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/>
          </a:p>
        </p:txBody>
      </p:sp>
      <p:sp>
        <p:nvSpPr>
          <p:cNvPr id="56" name="포인트가 5개인 별 55"/>
          <p:cNvSpPr/>
          <p:nvPr/>
        </p:nvSpPr>
        <p:spPr>
          <a:xfrm>
            <a:off x="1797326" y="1626583"/>
            <a:ext cx="158729" cy="158729"/>
          </a:xfrm>
          <a:prstGeom prst="star5">
            <a:avLst>
              <a:gd name="adj" fmla="val 25496"/>
              <a:gd name="hf" fmla="val 105146"/>
              <a:gd name="vf" fmla="val 110557"/>
            </a:avLst>
          </a:prstGeom>
          <a:solidFill>
            <a:srgbClr val="AED7AA"/>
          </a:solidFill>
          <a:ln>
            <a:solidFill>
              <a:srgbClr val="AED7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/>
          </a:p>
        </p:txBody>
      </p:sp>
      <p:sp>
        <p:nvSpPr>
          <p:cNvPr id="57" name="포인트가 5개인 별 56"/>
          <p:cNvSpPr/>
          <p:nvPr/>
        </p:nvSpPr>
        <p:spPr>
          <a:xfrm>
            <a:off x="1797326" y="1948522"/>
            <a:ext cx="158729" cy="158729"/>
          </a:xfrm>
          <a:prstGeom prst="star5">
            <a:avLst>
              <a:gd name="adj" fmla="val 25496"/>
              <a:gd name="hf" fmla="val 105146"/>
              <a:gd name="vf" fmla="val 110557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/>
          </a:p>
        </p:txBody>
      </p:sp>
      <p:sp>
        <p:nvSpPr>
          <p:cNvPr id="58" name="포인트가 5개인 별 57"/>
          <p:cNvSpPr/>
          <p:nvPr/>
        </p:nvSpPr>
        <p:spPr>
          <a:xfrm>
            <a:off x="1797326" y="2270462"/>
            <a:ext cx="158729" cy="158729"/>
          </a:xfrm>
          <a:prstGeom prst="star5">
            <a:avLst>
              <a:gd name="adj" fmla="val 25496"/>
              <a:gd name="hf" fmla="val 105146"/>
              <a:gd name="vf" fmla="val 110557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/>
          </a:p>
        </p:txBody>
      </p:sp>
      <p:sp>
        <p:nvSpPr>
          <p:cNvPr id="59" name="포인트가 5개인 별 58"/>
          <p:cNvSpPr/>
          <p:nvPr/>
        </p:nvSpPr>
        <p:spPr>
          <a:xfrm>
            <a:off x="1797326" y="2914340"/>
            <a:ext cx="158729" cy="158729"/>
          </a:xfrm>
          <a:prstGeom prst="star5">
            <a:avLst>
              <a:gd name="adj" fmla="val 25496"/>
              <a:gd name="hf" fmla="val 105146"/>
              <a:gd name="vf" fmla="val 110557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/>
          </a:p>
        </p:txBody>
      </p:sp>
      <p:sp>
        <p:nvSpPr>
          <p:cNvPr id="60" name="포인트가 5개인 별 59"/>
          <p:cNvSpPr/>
          <p:nvPr/>
        </p:nvSpPr>
        <p:spPr>
          <a:xfrm>
            <a:off x="1797326" y="2592401"/>
            <a:ext cx="158729" cy="158729"/>
          </a:xfrm>
          <a:prstGeom prst="star5">
            <a:avLst>
              <a:gd name="adj" fmla="val 25496"/>
              <a:gd name="hf" fmla="val 105146"/>
              <a:gd name="vf" fmla="val 110557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/>
          </a:p>
        </p:txBody>
      </p:sp>
      <p:sp>
        <p:nvSpPr>
          <p:cNvPr id="61" name="포인트가 5개인 별 60"/>
          <p:cNvSpPr/>
          <p:nvPr/>
        </p:nvSpPr>
        <p:spPr>
          <a:xfrm>
            <a:off x="1797326" y="3236280"/>
            <a:ext cx="158729" cy="158729"/>
          </a:xfrm>
          <a:prstGeom prst="star5">
            <a:avLst>
              <a:gd name="adj" fmla="val 25496"/>
              <a:gd name="hf" fmla="val 105146"/>
              <a:gd name="vf" fmla="val 110557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/>
          </a:p>
        </p:txBody>
      </p:sp>
      <p:sp>
        <p:nvSpPr>
          <p:cNvPr id="62" name="포인트가 5개인 별 61"/>
          <p:cNvSpPr/>
          <p:nvPr/>
        </p:nvSpPr>
        <p:spPr>
          <a:xfrm>
            <a:off x="3403419" y="1628929"/>
            <a:ext cx="158729" cy="158729"/>
          </a:xfrm>
          <a:prstGeom prst="star5">
            <a:avLst>
              <a:gd name="adj" fmla="val 25496"/>
              <a:gd name="hf" fmla="val 105146"/>
              <a:gd name="vf" fmla="val 110557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/>
          </a:p>
        </p:txBody>
      </p:sp>
      <p:sp>
        <p:nvSpPr>
          <p:cNvPr id="63" name="포인트가 5개인 별 62"/>
          <p:cNvSpPr/>
          <p:nvPr/>
        </p:nvSpPr>
        <p:spPr>
          <a:xfrm>
            <a:off x="3403419" y="1953475"/>
            <a:ext cx="158729" cy="158729"/>
          </a:xfrm>
          <a:prstGeom prst="star5">
            <a:avLst>
              <a:gd name="adj" fmla="val 25496"/>
              <a:gd name="hf" fmla="val 105146"/>
              <a:gd name="vf" fmla="val 110557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/>
          </a:p>
        </p:txBody>
      </p:sp>
      <p:sp>
        <p:nvSpPr>
          <p:cNvPr id="64" name="포인트가 5개인 별 63"/>
          <p:cNvSpPr/>
          <p:nvPr/>
        </p:nvSpPr>
        <p:spPr>
          <a:xfrm>
            <a:off x="3403419" y="2274269"/>
            <a:ext cx="158729" cy="158729"/>
          </a:xfrm>
          <a:prstGeom prst="star5">
            <a:avLst>
              <a:gd name="adj" fmla="val 25496"/>
              <a:gd name="hf" fmla="val 105146"/>
              <a:gd name="vf" fmla="val 110557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/>
          </a:p>
        </p:txBody>
      </p:sp>
      <p:sp>
        <p:nvSpPr>
          <p:cNvPr id="65" name="포인트가 5개인 별 64"/>
          <p:cNvSpPr/>
          <p:nvPr/>
        </p:nvSpPr>
        <p:spPr>
          <a:xfrm>
            <a:off x="3403419" y="2603834"/>
            <a:ext cx="158729" cy="158729"/>
          </a:xfrm>
          <a:prstGeom prst="star5">
            <a:avLst>
              <a:gd name="adj" fmla="val 25496"/>
              <a:gd name="hf" fmla="val 105146"/>
              <a:gd name="vf" fmla="val 110557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/>
          </a:p>
        </p:txBody>
      </p:sp>
      <p:sp>
        <p:nvSpPr>
          <p:cNvPr id="66" name="포인트가 5개인 별 65"/>
          <p:cNvSpPr/>
          <p:nvPr/>
        </p:nvSpPr>
        <p:spPr>
          <a:xfrm>
            <a:off x="3403419" y="2919480"/>
            <a:ext cx="158729" cy="158729"/>
          </a:xfrm>
          <a:prstGeom prst="star5">
            <a:avLst>
              <a:gd name="adj" fmla="val 25496"/>
              <a:gd name="hf" fmla="val 105146"/>
              <a:gd name="vf" fmla="val 110557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/>
          </a:p>
        </p:txBody>
      </p:sp>
      <p:sp>
        <p:nvSpPr>
          <p:cNvPr id="67" name="포인트가 5개인 별 66"/>
          <p:cNvSpPr/>
          <p:nvPr/>
        </p:nvSpPr>
        <p:spPr>
          <a:xfrm>
            <a:off x="3403419" y="3238705"/>
            <a:ext cx="158729" cy="158729"/>
          </a:xfrm>
          <a:prstGeom prst="star5">
            <a:avLst>
              <a:gd name="adj" fmla="val 25496"/>
              <a:gd name="hf" fmla="val 105146"/>
              <a:gd name="vf" fmla="val 110557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/>
          </a:p>
        </p:txBody>
      </p:sp>
      <p:sp>
        <p:nvSpPr>
          <p:cNvPr id="68" name="포인트가 5개인 별 67"/>
          <p:cNvSpPr/>
          <p:nvPr/>
        </p:nvSpPr>
        <p:spPr>
          <a:xfrm>
            <a:off x="4995299" y="1628929"/>
            <a:ext cx="158729" cy="158729"/>
          </a:xfrm>
          <a:prstGeom prst="star5">
            <a:avLst>
              <a:gd name="adj" fmla="val 25496"/>
              <a:gd name="hf" fmla="val 105146"/>
              <a:gd name="vf" fmla="val 110557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/>
          </a:p>
        </p:txBody>
      </p:sp>
      <p:sp>
        <p:nvSpPr>
          <p:cNvPr id="69" name="포인트가 5개인 별 68"/>
          <p:cNvSpPr/>
          <p:nvPr/>
        </p:nvSpPr>
        <p:spPr>
          <a:xfrm>
            <a:off x="4995299" y="2274269"/>
            <a:ext cx="158729" cy="158729"/>
          </a:xfrm>
          <a:prstGeom prst="star5">
            <a:avLst>
              <a:gd name="adj" fmla="val 25496"/>
              <a:gd name="hf" fmla="val 105146"/>
              <a:gd name="vf" fmla="val 110557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/>
          </a:p>
        </p:txBody>
      </p:sp>
      <p:sp>
        <p:nvSpPr>
          <p:cNvPr id="70" name="포인트가 5개인 별 69"/>
          <p:cNvSpPr/>
          <p:nvPr/>
        </p:nvSpPr>
        <p:spPr>
          <a:xfrm>
            <a:off x="4995299" y="2596939"/>
            <a:ext cx="158729" cy="158729"/>
          </a:xfrm>
          <a:prstGeom prst="star5">
            <a:avLst>
              <a:gd name="adj" fmla="val 25496"/>
              <a:gd name="hf" fmla="val 105146"/>
              <a:gd name="vf" fmla="val 110557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/>
          </a:p>
        </p:txBody>
      </p:sp>
      <p:sp>
        <p:nvSpPr>
          <p:cNvPr id="71" name="포인트가 5개인 별 70"/>
          <p:cNvSpPr/>
          <p:nvPr/>
        </p:nvSpPr>
        <p:spPr>
          <a:xfrm>
            <a:off x="4995299" y="2919610"/>
            <a:ext cx="158729" cy="158729"/>
          </a:xfrm>
          <a:prstGeom prst="star5">
            <a:avLst>
              <a:gd name="adj" fmla="val 25496"/>
              <a:gd name="hf" fmla="val 105146"/>
              <a:gd name="vf" fmla="val 110557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/>
          </a:p>
        </p:txBody>
      </p:sp>
      <p:sp>
        <p:nvSpPr>
          <p:cNvPr id="72" name="포인트가 5개인 별 71"/>
          <p:cNvSpPr/>
          <p:nvPr/>
        </p:nvSpPr>
        <p:spPr>
          <a:xfrm>
            <a:off x="4995299" y="3242281"/>
            <a:ext cx="158729" cy="158729"/>
          </a:xfrm>
          <a:prstGeom prst="star5">
            <a:avLst>
              <a:gd name="adj" fmla="val 25496"/>
              <a:gd name="hf" fmla="val 105146"/>
              <a:gd name="vf" fmla="val 110557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/>
          </a:p>
        </p:txBody>
      </p:sp>
      <p:pic>
        <p:nvPicPr>
          <p:cNvPr id="75" name="그림 74"/>
          <p:cNvPicPr>
            <a:picLocks noChangeAspect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058" y="170553"/>
            <a:ext cx="163084" cy="163084"/>
          </a:xfrm>
          <a:prstGeom prst="rect">
            <a:avLst/>
          </a:prstGeom>
        </p:spPr>
      </p:pic>
      <p:pic>
        <p:nvPicPr>
          <p:cNvPr id="76" name="그림 75"/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227" y="161289"/>
            <a:ext cx="203472" cy="203472"/>
          </a:xfrm>
          <a:prstGeom prst="rect">
            <a:avLst/>
          </a:prstGeom>
        </p:spPr>
      </p:pic>
      <p:pic>
        <p:nvPicPr>
          <p:cNvPr id="77" name="그림 76"/>
          <p:cNvPicPr>
            <a:picLocks noChangeAspect="1"/>
          </p:cNvPicPr>
          <p:nvPr/>
        </p:nvPicPr>
        <p:blipFill>
          <a:blip r:embed="rId6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728" y="161287"/>
            <a:ext cx="203515" cy="203515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3909837" y="978240"/>
            <a:ext cx="560660" cy="249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24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</a:t>
            </a:r>
            <a:r>
              <a:rPr lang="ko-KR" altLang="en-US" sz="1024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학기</a:t>
            </a:r>
          </a:p>
        </p:txBody>
      </p:sp>
      <p:sp>
        <p:nvSpPr>
          <p:cNvPr id="49" name="타원 48"/>
          <p:cNvSpPr/>
          <p:nvPr/>
        </p:nvSpPr>
        <p:spPr>
          <a:xfrm>
            <a:off x="3687483" y="985206"/>
            <a:ext cx="194743" cy="194743"/>
          </a:xfrm>
          <a:prstGeom prst="ellipse">
            <a:avLst/>
          </a:prstGeom>
          <a:solidFill>
            <a:srgbClr val="DBEAF7"/>
          </a:solidFill>
          <a:ln>
            <a:solidFill>
              <a:srgbClr val="DBEA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24"/>
          </a:p>
        </p:txBody>
      </p:sp>
      <p:sp>
        <p:nvSpPr>
          <p:cNvPr id="50" name="타원 49"/>
          <p:cNvSpPr/>
          <p:nvPr/>
        </p:nvSpPr>
        <p:spPr>
          <a:xfrm>
            <a:off x="4577436" y="985207"/>
            <a:ext cx="193022" cy="193022"/>
          </a:xfrm>
          <a:prstGeom prst="ellipse">
            <a:avLst/>
          </a:prstGeom>
          <a:noFill/>
          <a:ln>
            <a:solidFill>
              <a:srgbClr val="DBEA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24"/>
          </a:p>
        </p:txBody>
      </p:sp>
      <p:sp>
        <p:nvSpPr>
          <p:cNvPr id="51" name="TextBox 50"/>
          <p:cNvSpPr txBox="1"/>
          <p:nvPr/>
        </p:nvSpPr>
        <p:spPr>
          <a:xfrm>
            <a:off x="4798070" y="972166"/>
            <a:ext cx="560660" cy="249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24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</a:t>
            </a:r>
            <a:r>
              <a:rPr lang="ko-KR" altLang="en-US" sz="1024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학기</a:t>
            </a:r>
          </a:p>
        </p:txBody>
      </p:sp>
    </p:spTree>
    <p:extLst>
      <p:ext uri="{BB962C8B-B14F-4D97-AF65-F5344CB8AC3E}">
        <p14:creationId xmlns:p14="http://schemas.microsoft.com/office/powerpoint/2010/main" val="32891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4994" y="1"/>
            <a:ext cx="5892489" cy="3916363"/>
          </a:xfrm>
          <a:prstGeom prst="roundRect">
            <a:avLst>
              <a:gd name="adj" fmla="val 1152"/>
            </a:avLst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16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80" y="-1007"/>
            <a:ext cx="5897402" cy="511448"/>
          </a:xfrm>
          <a:prstGeom prst="roundRect">
            <a:avLst>
              <a:gd name="adj" fmla="val 0"/>
            </a:avLst>
          </a:prstGeom>
          <a:solidFill>
            <a:srgbClr val="DBEA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16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127486" y="114538"/>
            <a:ext cx="1583232" cy="287424"/>
          </a:xfrm>
          <a:prstGeom prst="roundRect">
            <a:avLst>
              <a:gd name="adj" fmla="val 499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16"/>
          </a:p>
        </p:txBody>
      </p:sp>
      <p:sp>
        <p:nvSpPr>
          <p:cNvPr id="18" name="TextBox 17"/>
          <p:cNvSpPr txBox="1"/>
          <p:nvPr/>
        </p:nvSpPr>
        <p:spPr>
          <a:xfrm>
            <a:off x="525935" y="102631"/>
            <a:ext cx="1038206" cy="348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ko-KR" altLang="en-US" sz="704" spc="192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수학 용어 사전</a:t>
            </a:r>
            <a:endParaRPr lang="en-US" altLang="ko-KR" sz="704" spc="192" dirty="0">
              <a:solidFill>
                <a:schemeClr val="tx1">
                  <a:lumMod val="75000"/>
                  <a:lumOff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dist">
              <a:lnSpc>
                <a:spcPct val="130000"/>
              </a:lnSpc>
            </a:pPr>
            <a:r>
              <a:rPr lang="en-US" altLang="ko-KR" sz="576" spc="-96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Math Dictionary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49506" y="158047"/>
            <a:ext cx="805694" cy="230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96" dirty="0">
                <a:solidFill>
                  <a:srgbClr val="72727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전체 검색</a:t>
            </a: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" y="70154"/>
            <a:ext cx="575921" cy="531264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146653" y="1345642"/>
            <a:ext cx="4492436" cy="2303813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16"/>
          </a:p>
        </p:txBody>
      </p:sp>
      <p:sp>
        <p:nvSpPr>
          <p:cNvPr id="35" name="TextBox 34"/>
          <p:cNvSpPr txBox="1"/>
          <p:nvPr/>
        </p:nvSpPr>
        <p:spPr>
          <a:xfrm>
            <a:off x="3659531" y="3633730"/>
            <a:ext cx="2118096" cy="195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72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CLICK!</a:t>
            </a: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147" y="913339"/>
            <a:ext cx="240679" cy="283517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3363360" y="1076163"/>
            <a:ext cx="1201188" cy="210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68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중학교 </a:t>
            </a:r>
            <a:r>
              <a:rPr lang="en-US" altLang="ko-KR" sz="768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</a:t>
            </a:r>
            <a:r>
              <a:rPr lang="ko-KR" altLang="en-US" sz="768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학년 </a:t>
            </a:r>
            <a:r>
              <a:rPr lang="en-US" altLang="ko-KR" sz="768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</a:t>
            </a:r>
            <a:r>
              <a:rPr lang="ko-KR" altLang="en-US" sz="768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학기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45774" y="943156"/>
                <a:ext cx="2135528" cy="328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1536" i="1" smtClean="0">
                        <a:latin typeface="Cambria Math"/>
                        <a:ea typeface="나눔바른고딕" panose="020B0603020101020101" pitchFamily="50" charset="-127"/>
                      </a:rPr>
                      <m:t>반</m:t>
                    </m:r>
                    <m:r>
                      <a:rPr lang="ko-KR" altLang="en-US" sz="1536" b="0" i="1" smtClean="0">
                        <a:latin typeface="Cambria Math"/>
                        <a:ea typeface="나눔바른고딕" panose="020B0603020101020101" pitchFamily="50" charset="-127"/>
                      </a:rPr>
                      <m:t>비례</m:t>
                    </m:r>
                  </m:oMath>
                </a14:m>
                <a:r>
                  <a:rPr lang="ko-KR" altLang="en-US" sz="1536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의 </a:t>
                </a:r>
                <a:r>
                  <a:rPr lang="ko-KR" altLang="en-US" sz="1536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정의</a:t>
                </a: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74" y="943156"/>
                <a:ext cx="2135528" cy="328680"/>
              </a:xfrm>
              <a:prstGeom prst="rect">
                <a:avLst/>
              </a:prstGeom>
              <a:blipFill rotWithShape="1">
                <a:blip r:embed="rId4"/>
                <a:stretch>
                  <a:fillRect t="-3704" b="-203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모서리가 둥근 직사각형 104"/>
          <p:cNvSpPr/>
          <p:nvPr/>
        </p:nvSpPr>
        <p:spPr>
          <a:xfrm>
            <a:off x="4723456" y="3335733"/>
            <a:ext cx="1015119" cy="299496"/>
          </a:xfrm>
          <a:prstGeom prst="roundRect">
            <a:avLst>
              <a:gd name="adj" fmla="val 18305"/>
            </a:avLst>
          </a:prstGeom>
          <a:solidFill>
            <a:srgbClr val="FFFFFF"/>
          </a:solidFill>
          <a:ln w="19050">
            <a:solidFill>
              <a:srgbClr val="D9D9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768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endParaRPr lang="ko-KR" altLang="en-US" sz="768" dirty="0">
              <a:solidFill>
                <a:schemeClr val="tx1">
                  <a:lumMod val="85000"/>
                  <a:lumOff val="1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058" y="170553"/>
            <a:ext cx="163084" cy="163084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6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227" y="161289"/>
            <a:ext cx="203472" cy="203472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7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728" y="161287"/>
            <a:ext cx="203515" cy="203515"/>
          </a:xfrm>
          <a:prstGeom prst="rect">
            <a:avLst/>
          </a:prstGeom>
        </p:spPr>
      </p:pic>
      <p:sp>
        <p:nvSpPr>
          <p:cNvPr id="43" name="모서리가 둥근 직사각형 42"/>
          <p:cNvSpPr/>
          <p:nvPr/>
        </p:nvSpPr>
        <p:spPr>
          <a:xfrm>
            <a:off x="4723456" y="1156596"/>
            <a:ext cx="1015119" cy="299496"/>
          </a:xfrm>
          <a:prstGeom prst="roundRect">
            <a:avLst>
              <a:gd name="adj" fmla="val 18305"/>
            </a:avLst>
          </a:prstGeom>
          <a:noFill/>
          <a:ln w="19050">
            <a:solidFill>
              <a:srgbClr val="D9D9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768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반비례 그래프의 성질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714835" y="800649"/>
            <a:ext cx="805793" cy="240157"/>
          </a:xfrm>
          <a:prstGeom prst="rect">
            <a:avLst/>
          </a:prstGeom>
          <a:gradFill flip="none" rotWithShape="1">
            <a:gsLst>
              <a:gs pos="1000">
                <a:schemeClr val="accent6">
                  <a:lumMod val="70000"/>
                  <a:lumOff val="30000"/>
                </a:schemeClr>
              </a:gs>
              <a:gs pos="46000">
                <a:schemeClr val="accent1">
                  <a:lumMod val="11000"/>
                  <a:lumOff val="89000"/>
                </a:schemeClr>
              </a:gs>
              <a:gs pos="100000">
                <a:schemeClr val="accent1">
                  <a:lumMod val="70000"/>
                  <a:lumOff val="3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317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896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반비</a:t>
            </a:r>
            <a:r>
              <a:rPr lang="ko-KR" altLang="en-US" sz="896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례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200746" y="2371702"/>
            <a:ext cx="2192126" cy="17470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40000"/>
              </a:lnSpc>
            </a:pPr>
            <a:r>
              <a:rPr lang="ko-KR" altLang="en-US" sz="128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두 변수 </a:t>
            </a:r>
            <a:r>
              <a:rPr lang="en-US" altLang="ko-KR" sz="128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x, y</a:t>
            </a:r>
            <a:r>
              <a:rPr lang="ko-KR" altLang="en-US" sz="128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대하여 </a:t>
            </a:r>
            <a:endParaRPr lang="en-US" altLang="ko-KR" sz="128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40000"/>
              </a:lnSpc>
            </a:pPr>
            <a:r>
              <a:rPr lang="en-US" altLang="ko-KR" sz="128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</a:t>
            </a:r>
            <a:r>
              <a:rPr lang="ko-KR" altLang="en-US" sz="128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값이 </a:t>
            </a:r>
            <a:r>
              <a:rPr lang="en-US" altLang="ko-KR" sz="128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28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</a:t>
            </a:r>
            <a:r>
              <a:rPr lang="en-US" altLang="ko-KR" sz="128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en-US" altLang="ko-KR" sz="128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8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128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</a:t>
            </a:r>
            <a:r>
              <a:rPr lang="en-US" altLang="ko-KR" sz="128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128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...</a:t>
            </a:r>
            <a:r>
              <a:rPr lang="ko-KR" altLang="en-US" sz="128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변함에 </a:t>
            </a:r>
            <a:r>
              <a:rPr lang="ko-KR" altLang="en-US" sz="128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따라</a:t>
            </a:r>
            <a:endParaRPr lang="en-US" altLang="ko-KR" sz="128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40000"/>
              </a:lnSpc>
            </a:pPr>
            <a:r>
              <a:rPr lang="en-US" altLang="ko-KR" sz="128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</a:t>
            </a:r>
            <a:r>
              <a:rPr lang="ko-KR" altLang="en-US" sz="128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값이 </a:t>
            </a:r>
            <a:r>
              <a:rPr lang="en-US" altLang="ko-KR" sz="128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1/2</a:t>
            </a:r>
            <a:r>
              <a:rPr lang="ko-KR" altLang="en-US" sz="128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</a:t>
            </a:r>
            <a:r>
              <a:rPr lang="en-US" altLang="ko-KR" sz="128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en-US" altLang="ko-KR" sz="128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8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1/3</a:t>
            </a:r>
            <a:r>
              <a:rPr lang="ko-KR" altLang="en-US" sz="128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</a:t>
            </a:r>
            <a:r>
              <a:rPr lang="en-US" altLang="ko-KR" sz="128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...</a:t>
            </a:r>
          </a:p>
          <a:p>
            <a:pPr algn="ctr">
              <a:lnSpc>
                <a:spcPct val="140000"/>
              </a:lnSpc>
            </a:pPr>
            <a:r>
              <a:rPr lang="ko-KR" altLang="en-US" sz="128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</a:t>
            </a:r>
            <a:r>
              <a:rPr lang="ko-KR" altLang="en-US" sz="128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변할 </a:t>
            </a:r>
            <a:r>
              <a:rPr lang="en-US" altLang="ko-KR" sz="128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</a:t>
            </a:r>
            <a:r>
              <a:rPr lang="ko-KR" altLang="en-US" sz="128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</a:t>
            </a:r>
            <a:r>
              <a:rPr lang="en-US" altLang="ko-KR" sz="128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</a:t>
            </a:r>
            <a:r>
              <a:rPr lang="ko-KR" altLang="en-US" sz="128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반비례라고 함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2351888" y="1364537"/>
            <a:ext cx="2257200" cy="22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4723456" y="2246163"/>
            <a:ext cx="1015119" cy="299496"/>
          </a:xfrm>
          <a:prstGeom prst="roundRect">
            <a:avLst>
              <a:gd name="adj" fmla="val 18305"/>
            </a:avLst>
          </a:prstGeom>
          <a:solidFill>
            <a:srgbClr val="FFFFFF"/>
          </a:solidFill>
          <a:ln w="19050">
            <a:solidFill>
              <a:srgbClr val="D9D9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768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endParaRPr lang="ko-KR" altLang="en-US" sz="768" dirty="0">
              <a:solidFill>
                <a:schemeClr val="tx1">
                  <a:lumMod val="85000"/>
                  <a:lumOff val="1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723456" y="2609352"/>
            <a:ext cx="1015119" cy="299496"/>
          </a:xfrm>
          <a:prstGeom prst="roundRect">
            <a:avLst>
              <a:gd name="adj" fmla="val 18305"/>
            </a:avLst>
          </a:prstGeom>
          <a:solidFill>
            <a:srgbClr val="FFFFFF"/>
          </a:solidFill>
          <a:ln w="19050">
            <a:solidFill>
              <a:srgbClr val="D9D9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768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endParaRPr lang="ko-KR" altLang="en-US" sz="768" dirty="0">
              <a:solidFill>
                <a:schemeClr val="tx1">
                  <a:lumMod val="85000"/>
                  <a:lumOff val="1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4723456" y="2972542"/>
            <a:ext cx="1015119" cy="299496"/>
          </a:xfrm>
          <a:prstGeom prst="roundRect">
            <a:avLst>
              <a:gd name="adj" fmla="val 18305"/>
            </a:avLst>
          </a:prstGeom>
          <a:solidFill>
            <a:srgbClr val="FFFFFF"/>
          </a:solidFill>
          <a:ln w="19050">
            <a:solidFill>
              <a:srgbClr val="D9D9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768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endParaRPr lang="ko-KR" altLang="en-US" sz="768" dirty="0">
              <a:solidFill>
                <a:schemeClr val="tx1">
                  <a:lumMod val="85000"/>
                  <a:lumOff val="1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4723456" y="1882974"/>
            <a:ext cx="1015119" cy="299496"/>
          </a:xfrm>
          <a:prstGeom prst="roundRect">
            <a:avLst>
              <a:gd name="adj" fmla="val 18305"/>
            </a:avLst>
          </a:prstGeom>
          <a:solidFill>
            <a:srgbClr val="FFFFFF"/>
          </a:solidFill>
          <a:ln w="19050">
            <a:solidFill>
              <a:srgbClr val="D9D9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768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퀴즈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228603" y="3371978"/>
            <a:ext cx="129039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사진출처 </a:t>
            </a:r>
            <a:r>
              <a:rPr lang="en-US" altLang="ko-KR" sz="500" dirty="0" smtClean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– </a:t>
            </a:r>
            <a:r>
              <a:rPr lang="ko-KR" altLang="en-US" sz="500" dirty="0" smtClean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비상교육 중학교 </a:t>
            </a:r>
            <a:r>
              <a:rPr lang="en-US" altLang="ko-KR" sz="500" dirty="0" smtClean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1</a:t>
            </a:r>
            <a:r>
              <a:rPr lang="ko-KR" altLang="en-US" sz="500" dirty="0" smtClean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학년</a:t>
            </a:r>
            <a:endParaRPr lang="ko-KR" altLang="en-US" sz="500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모서리가 둥근 직사각형 47"/>
              <p:cNvSpPr/>
              <p:nvPr/>
            </p:nvSpPr>
            <p:spPr>
              <a:xfrm>
                <a:off x="4718579" y="800649"/>
                <a:ext cx="1015119" cy="299496"/>
              </a:xfrm>
              <a:prstGeom prst="roundRect">
                <a:avLst>
                  <a:gd name="adj" fmla="val 18305"/>
                </a:avLst>
              </a:prstGeom>
              <a:gradFill flip="none" rotWithShape="1">
                <a:gsLst>
                  <a:gs pos="100000">
                    <a:schemeClr val="accent6">
                      <a:lumMod val="20000"/>
                      <a:lumOff val="80000"/>
                    </a:schemeClr>
                  </a:gs>
                  <a:gs pos="46000">
                    <a:schemeClr val="accent1">
                      <a:lumMod val="11000"/>
                      <a:lumOff val="89000"/>
                    </a:schemeClr>
                  </a:gs>
                  <a:gs pos="0">
                    <a:schemeClr val="accent1">
                      <a:lumMod val="20000"/>
                      <a:lumOff val="8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ko-KR" altLang="en-US" sz="768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  <a:ea typeface="나눔바른고딕 Light" panose="020B0603020101020101" pitchFamily="50" charset="-127"/>
                      </a:rPr>
                      <m:t>반</m:t>
                    </m:r>
                    <m:r>
                      <a:rPr lang="ko-KR" altLang="en-US" sz="768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  <a:ea typeface="나눔바른고딕 Light" panose="020B0603020101020101" pitchFamily="50" charset="-127"/>
                      </a:rPr>
                      <m:t>비례</m:t>
                    </m:r>
                  </m:oMath>
                </a14:m>
                <a:r>
                  <a:rPr lang="ko-KR" altLang="en-US" sz="768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의 </a:t>
                </a:r>
                <a:r>
                  <a:rPr lang="ko-KR" altLang="en-US" sz="768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정의</a:t>
                </a:r>
              </a:p>
            </p:txBody>
          </p:sp>
        </mc:Choice>
        <mc:Fallback xmlns="">
          <p:sp>
            <p:nvSpPr>
              <p:cNvPr id="48" name="모서리가 둥근 직사각형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8579" y="800649"/>
                <a:ext cx="1015119" cy="299496"/>
              </a:xfrm>
              <a:prstGeom prst="roundRect">
                <a:avLst>
                  <a:gd name="adj" fmla="val 18305"/>
                </a:avLst>
              </a:prstGeom>
              <a:blipFill rotWithShape="1">
                <a:blip r:embed="rId8"/>
                <a:stretch>
                  <a:fillRect/>
                </a:stretch>
              </a:blipFill>
              <a:ln w="19050">
                <a:noFill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모서리가 둥근 직사각형 48"/>
          <p:cNvSpPr/>
          <p:nvPr/>
        </p:nvSpPr>
        <p:spPr>
          <a:xfrm>
            <a:off x="4723456" y="1519785"/>
            <a:ext cx="1015119" cy="299496"/>
          </a:xfrm>
          <a:prstGeom prst="roundRect">
            <a:avLst>
              <a:gd name="adj" fmla="val 18305"/>
            </a:avLst>
          </a:prstGeom>
          <a:solidFill>
            <a:srgbClr val="FFFFFF"/>
          </a:solidFill>
          <a:ln w="19050">
            <a:solidFill>
              <a:srgbClr val="D9D9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768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음악과 반비례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209" y="1519785"/>
            <a:ext cx="1579605" cy="1815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325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4994" y="1"/>
            <a:ext cx="5892489" cy="3916363"/>
          </a:xfrm>
          <a:prstGeom prst="roundRect">
            <a:avLst>
              <a:gd name="adj" fmla="val 1152"/>
            </a:avLst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16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80" y="-1007"/>
            <a:ext cx="5897402" cy="511448"/>
          </a:xfrm>
          <a:prstGeom prst="roundRect">
            <a:avLst>
              <a:gd name="adj" fmla="val 0"/>
            </a:avLst>
          </a:prstGeom>
          <a:solidFill>
            <a:srgbClr val="DBEA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16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127486" y="114538"/>
            <a:ext cx="1583232" cy="287424"/>
          </a:xfrm>
          <a:prstGeom prst="roundRect">
            <a:avLst>
              <a:gd name="adj" fmla="val 499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16"/>
          </a:p>
        </p:txBody>
      </p:sp>
      <p:sp>
        <p:nvSpPr>
          <p:cNvPr id="18" name="TextBox 17"/>
          <p:cNvSpPr txBox="1"/>
          <p:nvPr/>
        </p:nvSpPr>
        <p:spPr>
          <a:xfrm>
            <a:off x="525935" y="102631"/>
            <a:ext cx="1038206" cy="348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ko-KR" altLang="en-US" sz="704" spc="192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수학 용어 사전</a:t>
            </a:r>
            <a:endParaRPr lang="en-US" altLang="ko-KR" sz="704" spc="192" dirty="0">
              <a:solidFill>
                <a:schemeClr val="tx1">
                  <a:lumMod val="75000"/>
                  <a:lumOff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dist">
              <a:lnSpc>
                <a:spcPct val="130000"/>
              </a:lnSpc>
            </a:pPr>
            <a:r>
              <a:rPr lang="en-US" altLang="ko-KR" sz="576" spc="-96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Math Dictionary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49506" y="158047"/>
            <a:ext cx="805694" cy="230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96" dirty="0">
                <a:solidFill>
                  <a:srgbClr val="72727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전체 검색</a:t>
            </a: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" y="70154"/>
            <a:ext cx="575921" cy="531264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146653" y="1345642"/>
            <a:ext cx="4492436" cy="2303813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16"/>
          </a:p>
        </p:txBody>
      </p:sp>
      <p:sp>
        <p:nvSpPr>
          <p:cNvPr id="35" name="TextBox 34"/>
          <p:cNvSpPr txBox="1"/>
          <p:nvPr/>
        </p:nvSpPr>
        <p:spPr>
          <a:xfrm>
            <a:off x="3659531" y="3633730"/>
            <a:ext cx="2118096" cy="195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72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CLICK!</a:t>
            </a: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147" y="913339"/>
            <a:ext cx="240679" cy="283517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3363360" y="1076163"/>
            <a:ext cx="1201188" cy="210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68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중학교 </a:t>
            </a:r>
            <a:r>
              <a:rPr lang="en-US" altLang="ko-KR" sz="768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</a:t>
            </a:r>
            <a:r>
              <a:rPr lang="ko-KR" altLang="en-US" sz="768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학년 </a:t>
            </a:r>
            <a:r>
              <a:rPr lang="en-US" altLang="ko-KR" sz="768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</a:t>
            </a:r>
            <a:r>
              <a:rPr lang="ko-KR" altLang="en-US" sz="768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학기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45774" y="943156"/>
                <a:ext cx="2135528" cy="328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1536" i="1"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ㄱ</m:t>
                    </m:r>
                  </m:oMath>
                </a14:m>
                <a:r>
                  <a:rPr lang="ko-KR" altLang="en-US" sz="1536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ㄴㄷ의 정의</a:t>
                </a: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516" y="1473801"/>
                <a:ext cx="3337033" cy="461665"/>
              </a:xfrm>
              <a:prstGeom prst="rect">
                <a:avLst/>
              </a:prstGeom>
              <a:blipFill rotWithShape="0">
                <a:blip r:embed="rId4"/>
                <a:stretch>
                  <a:fillRect t="-9333" b="-3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모서리가 둥근 직사각형 98"/>
              <p:cNvSpPr/>
              <p:nvPr/>
            </p:nvSpPr>
            <p:spPr>
              <a:xfrm>
                <a:off x="4716866" y="793407"/>
                <a:ext cx="1015119" cy="299496"/>
              </a:xfrm>
              <a:prstGeom prst="roundRect">
                <a:avLst>
                  <a:gd name="adj" fmla="val 18305"/>
                </a:avLst>
              </a:prstGeom>
              <a:gradFill flip="none" rotWithShape="1">
                <a:gsLst>
                  <a:gs pos="100000">
                    <a:schemeClr val="accent6">
                      <a:lumMod val="20000"/>
                      <a:lumOff val="80000"/>
                    </a:schemeClr>
                  </a:gs>
                  <a:gs pos="46000">
                    <a:schemeClr val="accent1">
                      <a:lumMod val="11000"/>
                      <a:lumOff val="89000"/>
                    </a:schemeClr>
                  </a:gs>
                  <a:gs pos="0">
                    <a:schemeClr val="accent1">
                      <a:lumMod val="20000"/>
                      <a:lumOff val="8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ko-KR" altLang="en-US" sz="768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바른고딕 Light" panose="020B0603020101020101" pitchFamily="50" charset="-127"/>
                      </a:rPr>
                      <m:t>ㄱ</m:t>
                    </m:r>
                  </m:oMath>
                </a14:m>
                <a:r>
                  <a:rPr lang="ko-KR" altLang="en-US" sz="768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ㄴㄷ의 정의</a:t>
                </a:r>
              </a:p>
            </p:txBody>
          </p:sp>
        </mc:Choice>
        <mc:Fallback xmlns="">
          <p:sp>
            <p:nvSpPr>
              <p:cNvPr id="99" name="모서리가 둥근 직사각형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3113" y="1239799"/>
                <a:ext cx="1586252" cy="468000"/>
              </a:xfrm>
              <a:prstGeom prst="roundRect">
                <a:avLst>
                  <a:gd name="adj" fmla="val 18305"/>
                </a:avLst>
              </a:prstGeom>
              <a:blipFill rotWithShape="0">
                <a:blip r:embed="rId5"/>
                <a:stretch>
                  <a:fillRect/>
                </a:stretch>
              </a:blipFill>
              <a:ln w="19050">
                <a:noFill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모서리가 둥근 직사각형 99"/>
          <p:cNvSpPr/>
          <p:nvPr/>
        </p:nvSpPr>
        <p:spPr>
          <a:xfrm>
            <a:off x="4723456" y="2246163"/>
            <a:ext cx="1015119" cy="299496"/>
          </a:xfrm>
          <a:prstGeom prst="roundRect">
            <a:avLst>
              <a:gd name="adj" fmla="val 18305"/>
            </a:avLst>
          </a:prstGeom>
          <a:solidFill>
            <a:srgbClr val="FFFFFF"/>
          </a:solidFill>
          <a:ln w="19050">
            <a:solidFill>
              <a:srgbClr val="D9D9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768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ㄱㄴㄷ</a:t>
            </a:r>
            <a:endParaRPr lang="ko-KR" altLang="en-US" sz="768" dirty="0">
              <a:solidFill>
                <a:schemeClr val="tx1">
                  <a:lumMod val="85000"/>
                  <a:lumOff val="1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4723456" y="2609352"/>
            <a:ext cx="1015119" cy="299496"/>
          </a:xfrm>
          <a:prstGeom prst="roundRect">
            <a:avLst>
              <a:gd name="adj" fmla="val 18305"/>
            </a:avLst>
          </a:prstGeom>
          <a:solidFill>
            <a:srgbClr val="FFFFFF"/>
          </a:solidFill>
          <a:ln w="19050">
            <a:solidFill>
              <a:srgbClr val="D9D9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768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ㄱㄴㄷ</a:t>
            </a:r>
            <a:endParaRPr lang="ko-KR" altLang="en-US" sz="768" dirty="0">
              <a:solidFill>
                <a:schemeClr val="tx1">
                  <a:lumMod val="85000"/>
                  <a:lumOff val="1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4723456" y="2972542"/>
            <a:ext cx="1015119" cy="299496"/>
          </a:xfrm>
          <a:prstGeom prst="roundRect">
            <a:avLst>
              <a:gd name="adj" fmla="val 18305"/>
            </a:avLst>
          </a:prstGeom>
          <a:solidFill>
            <a:srgbClr val="FFFFFF"/>
          </a:solidFill>
          <a:ln w="19050">
            <a:solidFill>
              <a:srgbClr val="D9D9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768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ㄱㄴㄷ</a:t>
            </a:r>
            <a:endParaRPr lang="ko-KR" altLang="en-US" sz="768" dirty="0">
              <a:solidFill>
                <a:schemeClr val="tx1">
                  <a:lumMod val="85000"/>
                  <a:lumOff val="1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4723456" y="1882974"/>
            <a:ext cx="1015119" cy="299496"/>
          </a:xfrm>
          <a:prstGeom prst="roundRect">
            <a:avLst>
              <a:gd name="adj" fmla="val 18305"/>
            </a:avLst>
          </a:prstGeom>
          <a:solidFill>
            <a:srgbClr val="FFFFFF"/>
          </a:solidFill>
          <a:ln w="19050">
            <a:solidFill>
              <a:srgbClr val="D9D9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768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ㄱㄴㄷ</a:t>
            </a:r>
            <a:endParaRPr lang="ko-KR" altLang="en-US" sz="768" dirty="0">
              <a:solidFill>
                <a:schemeClr val="tx1">
                  <a:lumMod val="85000"/>
                  <a:lumOff val="1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4723456" y="1519785"/>
            <a:ext cx="1015119" cy="299496"/>
          </a:xfrm>
          <a:prstGeom prst="roundRect">
            <a:avLst>
              <a:gd name="adj" fmla="val 18305"/>
            </a:avLst>
          </a:prstGeom>
          <a:solidFill>
            <a:srgbClr val="FFFFFF"/>
          </a:solidFill>
          <a:ln w="19050">
            <a:solidFill>
              <a:srgbClr val="D9D9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768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ㄱㄴㄷ</a:t>
            </a:r>
            <a:endParaRPr lang="ko-KR" altLang="en-US" sz="768" dirty="0">
              <a:solidFill>
                <a:schemeClr val="tx1">
                  <a:lumMod val="85000"/>
                  <a:lumOff val="1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4723456" y="3335733"/>
            <a:ext cx="1015119" cy="299496"/>
          </a:xfrm>
          <a:prstGeom prst="roundRect">
            <a:avLst>
              <a:gd name="adj" fmla="val 18305"/>
            </a:avLst>
          </a:prstGeom>
          <a:solidFill>
            <a:srgbClr val="FFFFFF"/>
          </a:solidFill>
          <a:ln w="19050">
            <a:solidFill>
              <a:srgbClr val="D9D9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768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endParaRPr lang="ko-KR" altLang="en-US" sz="768" dirty="0">
              <a:solidFill>
                <a:schemeClr val="tx1">
                  <a:lumMod val="85000"/>
                  <a:lumOff val="1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4723456" y="1156596"/>
            <a:ext cx="1015119" cy="299496"/>
          </a:xfrm>
          <a:prstGeom prst="roundRect">
            <a:avLst>
              <a:gd name="adj" fmla="val 18305"/>
            </a:avLst>
          </a:prstGeom>
          <a:solidFill>
            <a:srgbClr val="FFFFFF"/>
          </a:solidFill>
          <a:ln w="19050">
            <a:solidFill>
              <a:srgbClr val="D9D9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768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ㄱㄴㄷ</a:t>
            </a:r>
            <a:endParaRPr lang="ko-KR" altLang="en-US" sz="768" dirty="0">
              <a:solidFill>
                <a:schemeClr val="tx1">
                  <a:lumMod val="85000"/>
                  <a:lumOff val="1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직사각형 107"/>
              <p:cNvSpPr/>
              <p:nvPr/>
            </p:nvSpPr>
            <p:spPr>
              <a:xfrm>
                <a:off x="3714835" y="800649"/>
                <a:ext cx="805793" cy="240157"/>
              </a:xfrm>
              <a:prstGeom prst="rect">
                <a:avLst/>
              </a:prstGeom>
              <a:gradFill flip="none" rotWithShape="1">
                <a:gsLst>
                  <a:gs pos="1000">
                    <a:schemeClr val="accent6">
                      <a:lumMod val="70000"/>
                      <a:lumOff val="30000"/>
                    </a:schemeClr>
                  </a:gs>
                  <a:gs pos="46000">
                    <a:schemeClr val="accent1">
                      <a:lumMod val="11000"/>
                      <a:lumOff val="89000"/>
                    </a:schemeClr>
                  </a:gs>
                  <a:gs pos="100000">
                    <a:schemeClr val="accent1">
                      <a:lumMod val="70000"/>
                      <a:lumOff val="3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ko-KR" altLang="en-US" sz="896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ㄱ</m:t>
                    </m:r>
                  </m:oMath>
                </a14:m>
                <a:r>
                  <a:rPr lang="ko-KR" altLang="en-US" sz="896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ㄴㄷ</a:t>
                </a:r>
              </a:p>
            </p:txBody>
          </p:sp>
        </mc:Choice>
        <mc:Fallback xmlns="">
          <p:sp>
            <p:nvSpPr>
              <p:cNvPr id="108" name="직사각형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7312" y="1251116"/>
                <a:ext cx="1259154" cy="375276"/>
              </a:xfrm>
              <a:prstGeom prst="rect">
                <a:avLst/>
              </a:prstGeom>
              <a:blipFill rotWithShape="0">
                <a:blip r:embed="rId6"/>
                <a:stretch>
                  <a:fillRect b="-11290"/>
                </a:stretch>
              </a:blipFill>
              <a:ln w="31750">
                <a:noFill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직사각형 26"/>
          <p:cNvSpPr/>
          <p:nvPr/>
        </p:nvSpPr>
        <p:spPr>
          <a:xfrm>
            <a:off x="2154839" y="2155966"/>
            <a:ext cx="622286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8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ㄱㄴㄷ</a:t>
            </a:r>
            <a:endParaRPr lang="en-US" altLang="ko-KR" sz="128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7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058" y="170553"/>
            <a:ext cx="163084" cy="163084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227" y="161289"/>
            <a:ext cx="203472" cy="203472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9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728" y="161287"/>
            <a:ext cx="203515" cy="20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33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4994" y="1"/>
            <a:ext cx="5892489" cy="3916363"/>
          </a:xfrm>
          <a:prstGeom prst="roundRect">
            <a:avLst>
              <a:gd name="adj" fmla="val 1152"/>
            </a:avLst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16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80" y="-1007"/>
            <a:ext cx="5897402" cy="511448"/>
          </a:xfrm>
          <a:prstGeom prst="roundRect">
            <a:avLst>
              <a:gd name="adj" fmla="val 0"/>
            </a:avLst>
          </a:prstGeom>
          <a:solidFill>
            <a:srgbClr val="DBEA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16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127486" y="114538"/>
            <a:ext cx="1583232" cy="287424"/>
          </a:xfrm>
          <a:prstGeom prst="roundRect">
            <a:avLst>
              <a:gd name="adj" fmla="val 499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16"/>
          </a:p>
        </p:txBody>
      </p:sp>
      <p:sp>
        <p:nvSpPr>
          <p:cNvPr id="18" name="TextBox 17"/>
          <p:cNvSpPr txBox="1"/>
          <p:nvPr/>
        </p:nvSpPr>
        <p:spPr>
          <a:xfrm>
            <a:off x="525935" y="102631"/>
            <a:ext cx="1038206" cy="348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ko-KR" altLang="en-US" sz="704" spc="192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수학 용어 사전</a:t>
            </a:r>
            <a:endParaRPr lang="en-US" altLang="ko-KR" sz="704" spc="192" dirty="0">
              <a:solidFill>
                <a:schemeClr val="tx1">
                  <a:lumMod val="75000"/>
                  <a:lumOff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dist">
              <a:lnSpc>
                <a:spcPct val="130000"/>
              </a:lnSpc>
            </a:pPr>
            <a:r>
              <a:rPr lang="en-US" altLang="ko-KR" sz="576" spc="-96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Math Dictionary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49506" y="158047"/>
            <a:ext cx="805694" cy="230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96" dirty="0">
                <a:solidFill>
                  <a:srgbClr val="72727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전체 검색</a:t>
            </a: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" y="70154"/>
            <a:ext cx="575921" cy="531264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146653" y="1345642"/>
            <a:ext cx="4492436" cy="2303813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16"/>
          </a:p>
        </p:txBody>
      </p:sp>
      <p:sp>
        <p:nvSpPr>
          <p:cNvPr id="35" name="TextBox 34"/>
          <p:cNvSpPr txBox="1"/>
          <p:nvPr/>
        </p:nvSpPr>
        <p:spPr>
          <a:xfrm>
            <a:off x="3659531" y="3633730"/>
            <a:ext cx="2118096" cy="195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72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CLICK!</a:t>
            </a: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147" y="913339"/>
            <a:ext cx="240679" cy="283517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3363360" y="1076163"/>
            <a:ext cx="1201188" cy="210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68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중학교 </a:t>
            </a:r>
            <a:r>
              <a:rPr lang="en-US" altLang="ko-KR" sz="768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</a:t>
            </a:r>
            <a:r>
              <a:rPr lang="ko-KR" altLang="en-US" sz="768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학년 </a:t>
            </a:r>
            <a:r>
              <a:rPr lang="en-US" altLang="ko-KR" sz="768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</a:t>
            </a:r>
            <a:r>
              <a:rPr lang="ko-KR" altLang="en-US" sz="768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학기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45774" y="943156"/>
                <a:ext cx="2135528" cy="328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1536" i="1"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ㄱ</m:t>
                    </m:r>
                  </m:oMath>
                </a14:m>
                <a:r>
                  <a:rPr lang="ko-KR" altLang="en-US" sz="1536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ㄴㄷ</a:t>
                </a: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516" y="1473801"/>
                <a:ext cx="3337033" cy="461665"/>
              </a:xfrm>
              <a:prstGeom prst="rect">
                <a:avLst/>
              </a:prstGeom>
              <a:blipFill rotWithShape="0">
                <a:blip r:embed="rId4"/>
                <a:stretch>
                  <a:fillRect t="-9333" b="-3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모서리가 둥근 직사각형 104"/>
          <p:cNvSpPr/>
          <p:nvPr/>
        </p:nvSpPr>
        <p:spPr>
          <a:xfrm>
            <a:off x="4723456" y="3335733"/>
            <a:ext cx="1015119" cy="299496"/>
          </a:xfrm>
          <a:prstGeom prst="roundRect">
            <a:avLst>
              <a:gd name="adj" fmla="val 18305"/>
            </a:avLst>
          </a:prstGeom>
          <a:solidFill>
            <a:srgbClr val="FFFFFF"/>
          </a:solidFill>
          <a:ln w="19050">
            <a:solidFill>
              <a:srgbClr val="D9D9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768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endParaRPr lang="ko-KR" altLang="en-US" sz="768" dirty="0">
              <a:solidFill>
                <a:schemeClr val="tx1">
                  <a:lumMod val="85000"/>
                  <a:lumOff val="1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058" y="170553"/>
            <a:ext cx="163084" cy="163084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6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227" y="161289"/>
            <a:ext cx="203472" cy="203472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7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728" y="161287"/>
            <a:ext cx="203515" cy="203515"/>
          </a:xfrm>
          <a:prstGeom prst="rect">
            <a:avLst/>
          </a:prstGeom>
        </p:spPr>
      </p:pic>
      <p:sp>
        <p:nvSpPr>
          <p:cNvPr id="28" name="모서리가 둥근 직사각형 27"/>
          <p:cNvSpPr/>
          <p:nvPr/>
        </p:nvSpPr>
        <p:spPr>
          <a:xfrm>
            <a:off x="4716866" y="793407"/>
            <a:ext cx="1015119" cy="299496"/>
          </a:xfrm>
          <a:prstGeom prst="roundRect">
            <a:avLst>
              <a:gd name="adj" fmla="val 18305"/>
            </a:avLst>
          </a:prstGeom>
          <a:noFill/>
          <a:ln w="19050">
            <a:solidFill>
              <a:srgbClr val="D9D9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768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ㄱㄴㄷ</a:t>
            </a:r>
            <a:endParaRPr lang="ko-KR" altLang="en-US" sz="768" dirty="0">
              <a:solidFill>
                <a:schemeClr val="tx1">
                  <a:lumMod val="85000"/>
                  <a:lumOff val="1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4723456" y="1156596"/>
            <a:ext cx="1015119" cy="299496"/>
          </a:xfrm>
          <a:prstGeom prst="roundRect">
            <a:avLst>
              <a:gd name="adj" fmla="val 18305"/>
            </a:avLst>
          </a:prstGeom>
          <a:gradFill flip="none" rotWithShape="1">
            <a:gsLst>
              <a:gs pos="100000">
                <a:schemeClr val="accent6">
                  <a:lumMod val="20000"/>
                  <a:lumOff val="80000"/>
                </a:schemeClr>
              </a:gs>
              <a:gs pos="46000">
                <a:schemeClr val="accent1">
                  <a:lumMod val="11000"/>
                  <a:lumOff val="89000"/>
                </a:schemeClr>
              </a:gs>
              <a:gs pos="0">
                <a:schemeClr val="accent1">
                  <a:lumMod val="20000"/>
                  <a:lumOff val="8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768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ㄱㄴㄷ</a:t>
            </a:r>
            <a:endParaRPr lang="ko-KR" altLang="en-US" sz="768" dirty="0">
              <a:solidFill>
                <a:schemeClr val="tx1">
                  <a:lumMod val="85000"/>
                  <a:lumOff val="1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714835" y="800649"/>
            <a:ext cx="805793" cy="240157"/>
          </a:xfrm>
          <a:prstGeom prst="rect">
            <a:avLst/>
          </a:prstGeom>
          <a:gradFill flip="none" rotWithShape="1">
            <a:gsLst>
              <a:gs pos="1000">
                <a:schemeClr val="accent6">
                  <a:lumMod val="70000"/>
                  <a:lumOff val="30000"/>
                </a:schemeClr>
              </a:gs>
              <a:gs pos="46000">
                <a:schemeClr val="accent1">
                  <a:lumMod val="11000"/>
                  <a:lumOff val="89000"/>
                </a:schemeClr>
              </a:gs>
              <a:gs pos="100000">
                <a:schemeClr val="accent1">
                  <a:lumMod val="70000"/>
                  <a:lumOff val="3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317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896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ㄱㄴㄷ</a:t>
            </a:r>
            <a:endParaRPr lang="ko-KR" altLang="en-US" sz="896" dirty="0">
              <a:solidFill>
                <a:schemeClr val="tx1">
                  <a:lumMod val="85000"/>
                  <a:lumOff val="1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081726" y="1525287"/>
            <a:ext cx="622286" cy="3681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40000"/>
              </a:lnSpc>
            </a:pPr>
            <a:r>
              <a:rPr lang="ko-KR" altLang="en-US" sz="128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ㄱㄴㄷ</a:t>
            </a:r>
            <a:endParaRPr lang="en-US" altLang="ko-KR" sz="128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83565" y="2236245"/>
            <a:ext cx="4423321" cy="1382288"/>
          </a:xfrm>
          <a:prstGeom prst="rect">
            <a:avLst/>
          </a:prstGeom>
          <a:solidFill>
            <a:srgbClr val="FD4E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/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456735"/>
              </p:ext>
            </p:extLst>
          </p:nvPr>
        </p:nvGraphicFramePr>
        <p:xfrm>
          <a:off x="542701" y="2430951"/>
          <a:ext cx="3700416" cy="949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472"/>
                <a:gridCol w="1233472"/>
                <a:gridCol w="1233472"/>
              </a:tblGrid>
              <a:tr h="23731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8517" marR="58517" marT="29258" marB="292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8517" marR="58517" marT="29258" marB="29258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8517" marR="58517" marT="29258" marB="29258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23731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8517" marR="58517" marT="29258" marB="292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8517" marR="58517" marT="29258" marB="29258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8517" marR="58517" marT="29258" marB="29258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731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8517" marR="58517" marT="29258" marB="292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8517" marR="58517" marT="29258" marB="29258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8517" marR="58517" marT="29258" marB="29258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731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8517" marR="58517" marT="29258" marB="292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8517" marR="58517" marT="29258" marB="29258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8517" marR="58517" marT="29258" marB="29258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" name="모서리가 둥근 직사각형 30"/>
          <p:cNvSpPr/>
          <p:nvPr/>
        </p:nvSpPr>
        <p:spPr>
          <a:xfrm>
            <a:off x="4723456" y="2246163"/>
            <a:ext cx="1015119" cy="299496"/>
          </a:xfrm>
          <a:prstGeom prst="roundRect">
            <a:avLst>
              <a:gd name="adj" fmla="val 18305"/>
            </a:avLst>
          </a:prstGeom>
          <a:solidFill>
            <a:srgbClr val="FFFFFF"/>
          </a:solidFill>
          <a:ln w="19050">
            <a:solidFill>
              <a:srgbClr val="D9D9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768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ㄱㄴㄷ</a:t>
            </a:r>
            <a:endParaRPr lang="ko-KR" altLang="en-US" sz="768" dirty="0">
              <a:solidFill>
                <a:schemeClr val="tx1">
                  <a:lumMod val="85000"/>
                  <a:lumOff val="1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723456" y="2609352"/>
            <a:ext cx="1015119" cy="299496"/>
          </a:xfrm>
          <a:prstGeom prst="roundRect">
            <a:avLst>
              <a:gd name="adj" fmla="val 18305"/>
            </a:avLst>
          </a:prstGeom>
          <a:solidFill>
            <a:srgbClr val="FFFFFF"/>
          </a:solidFill>
          <a:ln w="19050">
            <a:solidFill>
              <a:srgbClr val="D9D9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768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ㄱㄴㄷ</a:t>
            </a:r>
            <a:endParaRPr lang="ko-KR" altLang="en-US" sz="768" dirty="0">
              <a:solidFill>
                <a:schemeClr val="tx1">
                  <a:lumMod val="85000"/>
                  <a:lumOff val="1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4723456" y="2972542"/>
            <a:ext cx="1015119" cy="299496"/>
          </a:xfrm>
          <a:prstGeom prst="roundRect">
            <a:avLst>
              <a:gd name="adj" fmla="val 18305"/>
            </a:avLst>
          </a:prstGeom>
          <a:solidFill>
            <a:srgbClr val="FFFFFF"/>
          </a:solidFill>
          <a:ln w="19050">
            <a:solidFill>
              <a:srgbClr val="D9D9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768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ㄱㄴㄷ</a:t>
            </a:r>
            <a:endParaRPr lang="ko-KR" altLang="en-US" sz="768" dirty="0">
              <a:solidFill>
                <a:schemeClr val="tx1">
                  <a:lumMod val="85000"/>
                  <a:lumOff val="1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4723456" y="1882974"/>
            <a:ext cx="1015119" cy="299496"/>
          </a:xfrm>
          <a:prstGeom prst="roundRect">
            <a:avLst>
              <a:gd name="adj" fmla="val 18305"/>
            </a:avLst>
          </a:prstGeom>
          <a:solidFill>
            <a:srgbClr val="FFFFFF"/>
          </a:solidFill>
          <a:ln w="19050">
            <a:solidFill>
              <a:srgbClr val="D9D9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768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ㄱㄴㄷ</a:t>
            </a:r>
            <a:endParaRPr lang="ko-KR" altLang="en-US" sz="768" dirty="0">
              <a:solidFill>
                <a:schemeClr val="tx1">
                  <a:lumMod val="85000"/>
                  <a:lumOff val="1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4723456" y="1519785"/>
            <a:ext cx="1015119" cy="299496"/>
          </a:xfrm>
          <a:prstGeom prst="roundRect">
            <a:avLst>
              <a:gd name="adj" fmla="val 18305"/>
            </a:avLst>
          </a:prstGeom>
          <a:solidFill>
            <a:srgbClr val="FFFFFF"/>
          </a:solidFill>
          <a:ln w="19050">
            <a:solidFill>
              <a:srgbClr val="D9D9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768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ㄱㄴㄷ</a:t>
            </a:r>
            <a:endParaRPr lang="ko-KR" altLang="en-US" sz="768" dirty="0">
              <a:solidFill>
                <a:schemeClr val="tx1">
                  <a:lumMod val="85000"/>
                  <a:lumOff val="1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756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4994" y="1"/>
            <a:ext cx="5892489" cy="3916363"/>
          </a:xfrm>
          <a:prstGeom prst="roundRect">
            <a:avLst>
              <a:gd name="adj" fmla="val 1152"/>
            </a:avLst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16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80" y="-1007"/>
            <a:ext cx="5897402" cy="511448"/>
          </a:xfrm>
          <a:prstGeom prst="roundRect">
            <a:avLst>
              <a:gd name="adj" fmla="val 0"/>
            </a:avLst>
          </a:prstGeom>
          <a:solidFill>
            <a:srgbClr val="DBEA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16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127486" y="114538"/>
            <a:ext cx="1583232" cy="287424"/>
          </a:xfrm>
          <a:prstGeom prst="roundRect">
            <a:avLst>
              <a:gd name="adj" fmla="val 499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16"/>
          </a:p>
        </p:txBody>
      </p:sp>
      <p:sp>
        <p:nvSpPr>
          <p:cNvPr id="18" name="TextBox 17"/>
          <p:cNvSpPr txBox="1"/>
          <p:nvPr/>
        </p:nvSpPr>
        <p:spPr>
          <a:xfrm>
            <a:off x="525935" y="102631"/>
            <a:ext cx="1038206" cy="348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ko-KR" altLang="en-US" sz="704" spc="192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수학 용어 사전</a:t>
            </a:r>
            <a:endParaRPr lang="en-US" altLang="ko-KR" sz="704" spc="192" dirty="0">
              <a:solidFill>
                <a:schemeClr val="tx1">
                  <a:lumMod val="75000"/>
                  <a:lumOff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dist">
              <a:lnSpc>
                <a:spcPct val="130000"/>
              </a:lnSpc>
            </a:pPr>
            <a:r>
              <a:rPr lang="en-US" altLang="ko-KR" sz="576" spc="-96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Math Dictionary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49506" y="158047"/>
            <a:ext cx="805694" cy="230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96" dirty="0">
                <a:solidFill>
                  <a:srgbClr val="72727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전체 검색</a:t>
            </a: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" y="70154"/>
            <a:ext cx="575921" cy="531264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146653" y="1345642"/>
            <a:ext cx="4492436" cy="2303813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16"/>
          </a:p>
        </p:txBody>
      </p:sp>
      <p:sp>
        <p:nvSpPr>
          <p:cNvPr id="35" name="TextBox 34"/>
          <p:cNvSpPr txBox="1"/>
          <p:nvPr/>
        </p:nvSpPr>
        <p:spPr>
          <a:xfrm>
            <a:off x="3659531" y="3633730"/>
            <a:ext cx="2118096" cy="195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72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CLICK!</a:t>
            </a: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147" y="913339"/>
            <a:ext cx="240679" cy="283517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3363360" y="1076163"/>
            <a:ext cx="1201188" cy="210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68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중학교 </a:t>
            </a:r>
            <a:r>
              <a:rPr lang="en-US" altLang="ko-KR" sz="768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</a:t>
            </a:r>
            <a:r>
              <a:rPr lang="ko-KR" altLang="en-US" sz="768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학년 </a:t>
            </a:r>
            <a:r>
              <a:rPr lang="en-US" altLang="ko-KR" sz="768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</a:t>
            </a:r>
            <a:r>
              <a:rPr lang="ko-KR" altLang="en-US" sz="768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학기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45774" y="943156"/>
                <a:ext cx="2135528" cy="328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1536" i="1"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ㄱ</m:t>
                    </m:r>
                  </m:oMath>
                </a14:m>
                <a:r>
                  <a:rPr lang="ko-KR" altLang="en-US" sz="1536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ㄴㄷ</a:t>
                </a: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516" y="1473801"/>
                <a:ext cx="3337033" cy="461665"/>
              </a:xfrm>
              <a:prstGeom prst="rect">
                <a:avLst/>
              </a:prstGeom>
              <a:blipFill rotWithShape="0">
                <a:blip r:embed="rId4"/>
                <a:stretch>
                  <a:fillRect t="-9333" b="-3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모서리가 둥근 직사각형 104"/>
          <p:cNvSpPr/>
          <p:nvPr/>
        </p:nvSpPr>
        <p:spPr>
          <a:xfrm>
            <a:off x="4723456" y="3335733"/>
            <a:ext cx="1015119" cy="299496"/>
          </a:xfrm>
          <a:prstGeom prst="roundRect">
            <a:avLst>
              <a:gd name="adj" fmla="val 18305"/>
            </a:avLst>
          </a:prstGeom>
          <a:solidFill>
            <a:srgbClr val="FFFFFF"/>
          </a:solidFill>
          <a:ln w="19050">
            <a:solidFill>
              <a:srgbClr val="D9D9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768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endParaRPr lang="ko-KR" altLang="en-US" sz="768" dirty="0">
              <a:solidFill>
                <a:schemeClr val="tx1">
                  <a:lumMod val="85000"/>
                  <a:lumOff val="1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058" y="170553"/>
            <a:ext cx="163084" cy="163084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6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227" y="161289"/>
            <a:ext cx="203472" cy="203472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7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728" y="161287"/>
            <a:ext cx="203515" cy="203515"/>
          </a:xfrm>
          <a:prstGeom prst="rect">
            <a:avLst/>
          </a:prstGeom>
        </p:spPr>
      </p:pic>
      <p:sp>
        <p:nvSpPr>
          <p:cNvPr id="33" name="모서리가 둥근 직사각형 32"/>
          <p:cNvSpPr/>
          <p:nvPr/>
        </p:nvSpPr>
        <p:spPr>
          <a:xfrm>
            <a:off x="4723456" y="1519785"/>
            <a:ext cx="1015119" cy="299496"/>
          </a:xfrm>
          <a:prstGeom prst="roundRect">
            <a:avLst>
              <a:gd name="adj" fmla="val 18305"/>
            </a:avLst>
          </a:prstGeom>
          <a:gradFill>
            <a:gsLst>
              <a:gs pos="100000">
                <a:schemeClr val="accent6">
                  <a:lumMod val="20000"/>
                  <a:lumOff val="80000"/>
                </a:schemeClr>
              </a:gs>
              <a:gs pos="46000">
                <a:schemeClr val="accent1">
                  <a:lumMod val="11000"/>
                  <a:lumOff val="89000"/>
                </a:schemeClr>
              </a:gs>
              <a:gs pos="0">
                <a:schemeClr val="accent1">
                  <a:lumMod val="20000"/>
                  <a:lumOff val="80000"/>
                </a:schemeClr>
              </a:gs>
            </a:gsLst>
            <a:path path="circle">
              <a:fillToRect l="100000" t="100000"/>
            </a:path>
          </a:gra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768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ㄱㄴㄷ</a:t>
            </a:r>
            <a:endParaRPr lang="ko-KR" altLang="en-US" sz="768" dirty="0">
              <a:solidFill>
                <a:schemeClr val="tx1">
                  <a:lumMod val="85000"/>
                  <a:lumOff val="1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4723456" y="1156596"/>
            <a:ext cx="1015119" cy="299496"/>
          </a:xfrm>
          <a:prstGeom prst="roundRect">
            <a:avLst>
              <a:gd name="adj" fmla="val 18305"/>
            </a:avLst>
          </a:prstGeom>
          <a:noFill/>
          <a:ln w="19050">
            <a:solidFill>
              <a:srgbClr val="D9D9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768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ㄱㄴㄷ</a:t>
            </a:r>
            <a:endParaRPr lang="ko-KR" altLang="en-US" sz="768" dirty="0">
              <a:solidFill>
                <a:schemeClr val="tx1">
                  <a:lumMod val="85000"/>
                  <a:lumOff val="1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716866" y="793407"/>
            <a:ext cx="1015119" cy="299496"/>
          </a:xfrm>
          <a:prstGeom prst="roundRect">
            <a:avLst>
              <a:gd name="adj" fmla="val 18305"/>
            </a:avLst>
          </a:prstGeom>
          <a:noFill/>
          <a:ln w="19050">
            <a:solidFill>
              <a:srgbClr val="D9D9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768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ㄱㄴㄷ</a:t>
            </a:r>
            <a:endParaRPr lang="ko-KR" altLang="en-US" sz="768" dirty="0">
              <a:solidFill>
                <a:schemeClr val="tx1">
                  <a:lumMod val="85000"/>
                  <a:lumOff val="1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직사각형 28"/>
              <p:cNvSpPr/>
              <p:nvPr/>
            </p:nvSpPr>
            <p:spPr>
              <a:xfrm>
                <a:off x="3714835" y="800649"/>
                <a:ext cx="805793" cy="240157"/>
              </a:xfrm>
              <a:prstGeom prst="rect">
                <a:avLst/>
              </a:prstGeom>
              <a:gradFill flip="none" rotWithShape="1">
                <a:gsLst>
                  <a:gs pos="1000">
                    <a:schemeClr val="accent6">
                      <a:lumMod val="70000"/>
                      <a:lumOff val="30000"/>
                    </a:schemeClr>
                  </a:gs>
                  <a:gs pos="46000">
                    <a:schemeClr val="accent1">
                      <a:lumMod val="11000"/>
                      <a:lumOff val="89000"/>
                    </a:schemeClr>
                  </a:gs>
                  <a:gs pos="100000">
                    <a:schemeClr val="accent1">
                      <a:lumMod val="70000"/>
                      <a:lumOff val="3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ko-KR" altLang="en-US" sz="896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ㄱ</m:t>
                    </m:r>
                  </m:oMath>
                </a14:m>
                <a:r>
                  <a:rPr lang="ko-KR" altLang="en-US" sz="896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ㄴㄷ</a:t>
                </a:r>
              </a:p>
            </p:txBody>
          </p:sp>
        </mc:Choice>
        <mc:Fallback xmlns="">
          <p:sp>
            <p:nvSpPr>
              <p:cNvPr id="29" name="직사각형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7312" y="1251116"/>
                <a:ext cx="1259154" cy="375276"/>
              </a:xfrm>
              <a:prstGeom prst="rect">
                <a:avLst/>
              </a:prstGeom>
              <a:blipFill rotWithShape="0">
                <a:blip r:embed="rId8"/>
                <a:stretch>
                  <a:fillRect b="-11290"/>
                </a:stretch>
              </a:blipFill>
              <a:ln w="31750">
                <a:noFill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직사각형 41"/>
          <p:cNvSpPr/>
          <p:nvPr/>
        </p:nvSpPr>
        <p:spPr>
          <a:xfrm>
            <a:off x="200746" y="2371702"/>
            <a:ext cx="2192126" cy="212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ㄱㄴㄷ</a:t>
            </a:r>
            <a:endParaRPr lang="ko-KR" altLang="en-US" sz="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351888" y="1364537"/>
            <a:ext cx="2257200" cy="2257200"/>
          </a:xfrm>
          <a:prstGeom prst="rect">
            <a:avLst/>
          </a:prstGeom>
          <a:solidFill>
            <a:srgbClr val="FD4E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140" y="2068376"/>
            <a:ext cx="1539588" cy="853015"/>
          </a:xfrm>
          <a:prstGeom prst="rect">
            <a:avLst/>
          </a:prstGeom>
        </p:spPr>
      </p:pic>
      <p:sp>
        <p:nvSpPr>
          <p:cNvPr id="31" name="모서리가 둥근 직사각형 30"/>
          <p:cNvSpPr/>
          <p:nvPr/>
        </p:nvSpPr>
        <p:spPr>
          <a:xfrm>
            <a:off x="4723456" y="2246163"/>
            <a:ext cx="1015119" cy="299496"/>
          </a:xfrm>
          <a:prstGeom prst="roundRect">
            <a:avLst>
              <a:gd name="adj" fmla="val 18305"/>
            </a:avLst>
          </a:prstGeom>
          <a:solidFill>
            <a:srgbClr val="FFFFFF"/>
          </a:solidFill>
          <a:ln w="19050">
            <a:solidFill>
              <a:srgbClr val="D9D9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768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ㄱㄴㄷ</a:t>
            </a:r>
            <a:endParaRPr lang="ko-KR" altLang="en-US" sz="768" dirty="0">
              <a:solidFill>
                <a:schemeClr val="tx1">
                  <a:lumMod val="85000"/>
                  <a:lumOff val="1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723456" y="2609352"/>
            <a:ext cx="1015119" cy="299496"/>
          </a:xfrm>
          <a:prstGeom prst="roundRect">
            <a:avLst>
              <a:gd name="adj" fmla="val 18305"/>
            </a:avLst>
          </a:prstGeom>
          <a:solidFill>
            <a:srgbClr val="FFFFFF"/>
          </a:solidFill>
          <a:ln w="19050">
            <a:solidFill>
              <a:srgbClr val="D9D9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768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ㄱㄴㄷ</a:t>
            </a:r>
            <a:endParaRPr lang="ko-KR" altLang="en-US" sz="768" dirty="0">
              <a:solidFill>
                <a:schemeClr val="tx1">
                  <a:lumMod val="85000"/>
                  <a:lumOff val="1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4723456" y="2972542"/>
            <a:ext cx="1015119" cy="299496"/>
          </a:xfrm>
          <a:prstGeom prst="roundRect">
            <a:avLst>
              <a:gd name="adj" fmla="val 18305"/>
            </a:avLst>
          </a:prstGeom>
          <a:solidFill>
            <a:srgbClr val="FFFFFF"/>
          </a:solidFill>
          <a:ln w="19050">
            <a:solidFill>
              <a:srgbClr val="D9D9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768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ㄱㄴㄷ</a:t>
            </a:r>
            <a:endParaRPr lang="ko-KR" altLang="en-US" sz="768" dirty="0">
              <a:solidFill>
                <a:schemeClr val="tx1">
                  <a:lumMod val="85000"/>
                  <a:lumOff val="1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4723456" y="1882974"/>
            <a:ext cx="1015119" cy="299496"/>
          </a:xfrm>
          <a:prstGeom prst="roundRect">
            <a:avLst>
              <a:gd name="adj" fmla="val 18305"/>
            </a:avLst>
          </a:prstGeom>
          <a:solidFill>
            <a:srgbClr val="FFFFFF"/>
          </a:solidFill>
          <a:ln w="19050">
            <a:solidFill>
              <a:srgbClr val="D9D9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768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ㄱㄴㄷ</a:t>
            </a:r>
            <a:endParaRPr lang="ko-KR" altLang="en-US" sz="768" dirty="0">
              <a:solidFill>
                <a:schemeClr val="tx1">
                  <a:lumMod val="85000"/>
                  <a:lumOff val="1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228603" y="3371978"/>
            <a:ext cx="1290398" cy="151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84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사진출처 </a:t>
            </a:r>
            <a:r>
              <a:rPr lang="en-US" altLang="ko-KR" sz="384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- </a:t>
            </a:r>
            <a:r>
              <a:rPr lang="ko-KR" altLang="en-US" sz="384" dirty="0" err="1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네이버중학수학</a:t>
            </a:r>
            <a:r>
              <a:rPr lang="ko-KR" altLang="en-US" sz="384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384" dirty="0" err="1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비주얼</a:t>
            </a:r>
            <a:r>
              <a:rPr lang="ko-KR" altLang="en-US" sz="384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개념사전 </a:t>
            </a:r>
            <a:r>
              <a:rPr lang="en-US" altLang="ko-KR" sz="384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3</a:t>
            </a:r>
            <a:r>
              <a:rPr lang="ko-KR" altLang="en-US" sz="384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학년 </a:t>
            </a:r>
            <a:r>
              <a:rPr lang="en-US" altLang="ko-KR" sz="384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</a:t>
            </a:r>
            <a:r>
              <a:rPr lang="ko-KR" altLang="en-US" sz="384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학기</a:t>
            </a:r>
          </a:p>
        </p:txBody>
      </p:sp>
    </p:spTree>
    <p:extLst>
      <p:ext uri="{BB962C8B-B14F-4D97-AF65-F5344CB8AC3E}">
        <p14:creationId xmlns:p14="http://schemas.microsoft.com/office/powerpoint/2010/main" val="99089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4994" y="1"/>
            <a:ext cx="5892489" cy="3916363"/>
          </a:xfrm>
          <a:prstGeom prst="roundRect">
            <a:avLst>
              <a:gd name="adj" fmla="val 1152"/>
            </a:avLst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16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80" y="-1007"/>
            <a:ext cx="5897402" cy="511448"/>
          </a:xfrm>
          <a:prstGeom prst="roundRect">
            <a:avLst>
              <a:gd name="adj" fmla="val 0"/>
            </a:avLst>
          </a:prstGeom>
          <a:solidFill>
            <a:srgbClr val="DBEA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16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127486" y="114538"/>
            <a:ext cx="1583232" cy="287424"/>
          </a:xfrm>
          <a:prstGeom prst="roundRect">
            <a:avLst>
              <a:gd name="adj" fmla="val 499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16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5935" y="102631"/>
            <a:ext cx="1038206" cy="348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ko-KR" altLang="en-US" sz="704" spc="192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수학 용어 사전</a:t>
            </a:r>
            <a:endParaRPr lang="en-US" altLang="ko-KR" sz="704" spc="192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dist">
              <a:lnSpc>
                <a:spcPct val="130000"/>
              </a:lnSpc>
            </a:pPr>
            <a:r>
              <a:rPr lang="en-US" altLang="ko-KR" sz="576" spc="-96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Math Dictionary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49506" y="158047"/>
            <a:ext cx="805694" cy="230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96" dirty="0">
                <a:solidFill>
                  <a:srgbClr val="72727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전체 검색</a:t>
            </a: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" y="70154"/>
            <a:ext cx="575921" cy="531264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146653" y="1345642"/>
            <a:ext cx="4492436" cy="2303813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16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659531" y="3633730"/>
            <a:ext cx="2118096" cy="195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72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CLICK!</a:t>
            </a: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147" y="913339"/>
            <a:ext cx="240679" cy="283517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3363360" y="1076163"/>
            <a:ext cx="1201188" cy="210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68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중학교 </a:t>
            </a:r>
            <a:r>
              <a:rPr lang="en-US" altLang="ko-KR" sz="768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768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학년 </a:t>
            </a:r>
            <a:r>
              <a:rPr lang="en-US" altLang="ko-KR" sz="768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768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45774" y="943156"/>
                <a:ext cx="2791955" cy="328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1536" i="1"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ㄱ</m:t>
                    </m:r>
                  </m:oMath>
                </a14:m>
                <a:r>
                  <a:rPr lang="ko-KR" altLang="en-US" sz="1536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ㄴㄷ</a:t>
                </a: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516" y="1473801"/>
                <a:ext cx="4362783" cy="461665"/>
              </a:xfrm>
              <a:prstGeom prst="rect">
                <a:avLst/>
              </a:prstGeom>
              <a:blipFill rotWithShape="0">
                <a:blip r:embed="rId4"/>
                <a:stretch>
                  <a:fillRect t="-9333" b="-3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모서리가 둥근 직사각형 99"/>
              <p:cNvSpPr/>
              <p:nvPr/>
            </p:nvSpPr>
            <p:spPr>
              <a:xfrm>
                <a:off x="4723456" y="2246163"/>
                <a:ext cx="1015119" cy="299496"/>
              </a:xfrm>
              <a:prstGeom prst="roundRect">
                <a:avLst>
                  <a:gd name="adj" fmla="val 18305"/>
                </a:avLst>
              </a:prstGeom>
              <a:solidFill>
                <a:srgbClr val="FFFFFF"/>
              </a:solidFill>
              <a:ln w="19050">
                <a:solidFill>
                  <a:srgbClr val="D9D9D9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ko-KR" altLang="en-US" sz="768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바른고딕 Light" panose="020B0603020101020101" pitchFamily="50" charset="-127"/>
                      </a:rPr>
                      <m:t>ㄱ</m:t>
                    </m:r>
                  </m:oMath>
                </a14:m>
                <a:r>
                  <a:rPr lang="ko-KR" altLang="en-US" sz="768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ㄴㄷ</a:t>
                </a:r>
              </a:p>
            </p:txBody>
          </p:sp>
        </mc:Choice>
        <mc:Fallback xmlns="">
          <p:sp>
            <p:nvSpPr>
              <p:cNvPr id="100" name="모서리가 둥근 직사각형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410" y="3509915"/>
                <a:ext cx="1586252" cy="468000"/>
              </a:xfrm>
              <a:prstGeom prst="roundRect">
                <a:avLst>
                  <a:gd name="adj" fmla="val 18305"/>
                </a:avLst>
              </a:prstGeom>
              <a:blipFill rotWithShape="0">
                <a:blip r:embed="rId5"/>
                <a:stretch>
                  <a:fillRect/>
                </a:stretch>
              </a:blipFill>
              <a:ln w="19050">
                <a:solidFill>
                  <a:srgbClr val="D9D9D9"/>
                </a:solidFill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모서리가 둥근 직사각형 100"/>
              <p:cNvSpPr/>
              <p:nvPr/>
            </p:nvSpPr>
            <p:spPr>
              <a:xfrm>
                <a:off x="4723456" y="2609352"/>
                <a:ext cx="1015119" cy="299496"/>
              </a:xfrm>
              <a:prstGeom prst="roundRect">
                <a:avLst>
                  <a:gd name="adj" fmla="val 18305"/>
                </a:avLst>
              </a:prstGeom>
              <a:solidFill>
                <a:srgbClr val="FFFFFF"/>
              </a:solidFill>
              <a:ln w="19050">
                <a:solidFill>
                  <a:srgbClr val="D9D9D9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ko-KR" altLang="en-US" sz="768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바른고딕 Light" panose="020B0603020101020101" pitchFamily="50" charset="-127"/>
                      </a:rPr>
                      <m:t>ㄱ</m:t>
                    </m:r>
                  </m:oMath>
                </a14:m>
                <a:r>
                  <a:rPr lang="ko-KR" altLang="en-US" sz="768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ㄴㄷ</a:t>
                </a:r>
              </a:p>
            </p:txBody>
          </p:sp>
        </mc:Choice>
        <mc:Fallback xmlns="">
          <p:sp>
            <p:nvSpPr>
              <p:cNvPr id="101" name="모서리가 둥근 직사각형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410" y="4077444"/>
                <a:ext cx="1586252" cy="468000"/>
              </a:xfrm>
              <a:prstGeom prst="roundRect">
                <a:avLst>
                  <a:gd name="adj" fmla="val 18305"/>
                </a:avLst>
              </a:prstGeom>
              <a:blipFill rotWithShape="0">
                <a:blip r:embed="rId5"/>
                <a:stretch>
                  <a:fillRect/>
                </a:stretch>
              </a:blipFill>
              <a:ln w="19050">
                <a:solidFill>
                  <a:srgbClr val="D9D9D9"/>
                </a:solidFill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모서리가 둥근 직사각형 101"/>
              <p:cNvSpPr/>
              <p:nvPr/>
            </p:nvSpPr>
            <p:spPr>
              <a:xfrm>
                <a:off x="4723456" y="2972542"/>
                <a:ext cx="1015119" cy="299496"/>
              </a:xfrm>
              <a:prstGeom prst="roundRect">
                <a:avLst>
                  <a:gd name="adj" fmla="val 18305"/>
                </a:avLst>
              </a:prstGeom>
              <a:solidFill>
                <a:srgbClr val="FFFFFF"/>
              </a:solidFill>
              <a:ln w="19050">
                <a:solidFill>
                  <a:srgbClr val="D9D9D9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ko-KR" altLang="en-US" sz="768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바른고딕 Light" panose="020B0603020101020101" pitchFamily="50" charset="-127"/>
                      </a:rPr>
                      <m:t>ㄱ</m:t>
                    </m:r>
                  </m:oMath>
                </a14:m>
                <a:r>
                  <a:rPr lang="ko-KR" altLang="en-US" sz="768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ㄴㄷ</a:t>
                </a:r>
              </a:p>
            </p:txBody>
          </p:sp>
        </mc:Choice>
        <mc:Fallback xmlns="">
          <p:sp>
            <p:nvSpPr>
              <p:cNvPr id="102" name="모서리가 둥근 직사각형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410" y="4644973"/>
                <a:ext cx="1586252" cy="468000"/>
              </a:xfrm>
              <a:prstGeom prst="roundRect">
                <a:avLst>
                  <a:gd name="adj" fmla="val 18305"/>
                </a:avLst>
              </a:prstGeom>
              <a:blipFill rotWithShape="0">
                <a:blip r:embed="rId5"/>
                <a:stretch>
                  <a:fillRect/>
                </a:stretch>
              </a:blipFill>
              <a:ln w="19050">
                <a:solidFill>
                  <a:srgbClr val="D9D9D9"/>
                </a:solidFill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모서리가 둥근 직사각형 104"/>
          <p:cNvSpPr/>
          <p:nvPr/>
        </p:nvSpPr>
        <p:spPr>
          <a:xfrm>
            <a:off x="4723456" y="3335733"/>
            <a:ext cx="1015119" cy="299496"/>
          </a:xfrm>
          <a:prstGeom prst="roundRect">
            <a:avLst>
              <a:gd name="adj" fmla="val 18305"/>
            </a:avLst>
          </a:prstGeom>
          <a:solidFill>
            <a:srgbClr val="FFFFFF"/>
          </a:solidFill>
          <a:ln w="19050">
            <a:solidFill>
              <a:srgbClr val="D9D9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768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endParaRPr lang="ko-KR" altLang="en-US" sz="768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058" y="170553"/>
            <a:ext cx="163084" cy="163084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7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227" y="161289"/>
            <a:ext cx="203472" cy="203472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728" y="161287"/>
            <a:ext cx="203515" cy="2035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모서리가 둥근 직사각형 26"/>
              <p:cNvSpPr/>
              <p:nvPr/>
            </p:nvSpPr>
            <p:spPr>
              <a:xfrm>
                <a:off x="4716866" y="1879982"/>
                <a:ext cx="1015119" cy="299496"/>
              </a:xfrm>
              <a:prstGeom prst="roundRect">
                <a:avLst>
                  <a:gd name="adj" fmla="val 18305"/>
                </a:avLst>
              </a:prstGeom>
              <a:gradFill>
                <a:gsLst>
                  <a:gs pos="100000">
                    <a:schemeClr val="accent6">
                      <a:lumMod val="20000"/>
                      <a:lumOff val="80000"/>
                    </a:schemeClr>
                  </a:gs>
                  <a:gs pos="46000">
                    <a:schemeClr val="accent1">
                      <a:lumMod val="11000"/>
                      <a:lumOff val="89000"/>
                    </a:schemeClr>
                  </a:gs>
                  <a:gs pos="0">
                    <a:schemeClr val="accent1">
                      <a:lumMod val="20000"/>
                      <a:lumOff val="80000"/>
                    </a:schemeClr>
                  </a:gs>
                </a:gsLst>
                <a:path path="circle">
                  <a:fillToRect l="100000" t="100000"/>
                </a:path>
              </a:gra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ko-KR" altLang="en-US" sz="768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바른고딕 Light" panose="020B0603020101020101" pitchFamily="50" charset="-127"/>
                      </a:rPr>
                      <m:t>ㄱ</m:t>
                    </m:r>
                  </m:oMath>
                </a14:m>
                <a:r>
                  <a:rPr lang="ko-KR" altLang="en-US" sz="768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ㄴㄷ</a:t>
                </a:r>
              </a:p>
            </p:txBody>
          </p:sp>
        </mc:Choice>
        <mc:Fallback xmlns="">
          <p:sp>
            <p:nvSpPr>
              <p:cNvPr id="27" name="모서리가 둥근 직사각형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3113" y="2937710"/>
                <a:ext cx="1586252" cy="468000"/>
              </a:xfrm>
              <a:prstGeom prst="roundRect">
                <a:avLst>
                  <a:gd name="adj" fmla="val 18305"/>
                </a:avLst>
              </a:prstGeom>
              <a:blipFill rotWithShape="0">
                <a:blip r:embed="rId9"/>
                <a:stretch>
                  <a:fillRect/>
                </a:stretch>
              </a:blipFill>
              <a:ln w="19050">
                <a:noFill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직사각형 1"/>
          <p:cNvSpPr/>
          <p:nvPr/>
        </p:nvSpPr>
        <p:spPr>
          <a:xfrm>
            <a:off x="301839" y="2341500"/>
            <a:ext cx="4173950" cy="348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8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ㄱㄴㄷ</a:t>
            </a:r>
            <a:endParaRPr lang="en-US" altLang="ko-KR" sz="128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모서리가 둥근 직사각형 30"/>
              <p:cNvSpPr/>
              <p:nvPr/>
            </p:nvSpPr>
            <p:spPr>
              <a:xfrm>
                <a:off x="4723456" y="1156596"/>
                <a:ext cx="1015119" cy="299496"/>
              </a:xfrm>
              <a:prstGeom prst="roundRect">
                <a:avLst>
                  <a:gd name="adj" fmla="val 18305"/>
                </a:avLst>
              </a:prstGeom>
              <a:noFill/>
              <a:ln w="19050">
                <a:solidFill>
                  <a:srgbClr val="D9D9D9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ko-KR" altLang="en-US" sz="768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바른고딕 Light" panose="020B0603020101020101" pitchFamily="50" charset="-127"/>
                      </a:rPr>
                      <m:t>ㄱ</m:t>
                    </m:r>
                  </m:oMath>
                </a14:m>
                <a:r>
                  <a:rPr lang="ko-KR" altLang="en-US" sz="768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ㄴㄷ</a:t>
                </a:r>
              </a:p>
            </p:txBody>
          </p:sp>
        </mc:Choice>
        <mc:Fallback xmlns="">
          <p:sp>
            <p:nvSpPr>
              <p:cNvPr id="31" name="모서리가 둥근 직사각형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410" y="1807328"/>
                <a:ext cx="1586252" cy="468000"/>
              </a:xfrm>
              <a:prstGeom prst="roundRect">
                <a:avLst>
                  <a:gd name="adj" fmla="val 18305"/>
                </a:avLst>
              </a:prstGeom>
              <a:blipFill rotWithShape="0">
                <a:blip r:embed="rId10"/>
                <a:stretch>
                  <a:fillRect/>
                </a:stretch>
              </a:blipFill>
              <a:ln w="19050">
                <a:solidFill>
                  <a:srgbClr val="D9D9D9"/>
                </a:solidFill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모서리가 둥근 직사각형 32"/>
              <p:cNvSpPr/>
              <p:nvPr/>
            </p:nvSpPr>
            <p:spPr>
              <a:xfrm>
                <a:off x="4716866" y="793407"/>
                <a:ext cx="1015119" cy="299496"/>
              </a:xfrm>
              <a:prstGeom prst="roundRect">
                <a:avLst>
                  <a:gd name="adj" fmla="val 18305"/>
                </a:avLst>
              </a:prstGeom>
              <a:noFill/>
              <a:ln w="19050">
                <a:solidFill>
                  <a:srgbClr val="D9D9D9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ko-KR" altLang="en-US" sz="768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바른고딕 Light" panose="020B0603020101020101" pitchFamily="50" charset="-127"/>
                      </a:rPr>
                      <m:t>ㄱ</m:t>
                    </m:r>
                  </m:oMath>
                </a14:m>
                <a:r>
                  <a:rPr lang="ko-KR" altLang="en-US" sz="768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ㄴㄷ</a:t>
                </a:r>
              </a:p>
            </p:txBody>
          </p:sp>
        </mc:Choice>
        <mc:Fallback xmlns="">
          <p:sp>
            <p:nvSpPr>
              <p:cNvPr id="33" name="모서리가 둥근 직사각형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3113" y="1239799"/>
                <a:ext cx="1586252" cy="468000"/>
              </a:xfrm>
              <a:prstGeom prst="roundRect">
                <a:avLst>
                  <a:gd name="adj" fmla="val 18305"/>
                </a:avLst>
              </a:prstGeom>
              <a:blipFill rotWithShape="0">
                <a:blip r:embed="rId10"/>
                <a:stretch>
                  <a:fillRect/>
                </a:stretch>
              </a:blipFill>
              <a:ln w="19050">
                <a:solidFill>
                  <a:srgbClr val="D9D9D9"/>
                </a:solidFill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직사각형 39"/>
              <p:cNvSpPr/>
              <p:nvPr/>
            </p:nvSpPr>
            <p:spPr>
              <a:xfrm>
                <a:off x="3714835" y="800649"/>
                <a:ext cx="805793" cy="240157"/>
              </a:xfrm>
              <a:prstGeom prst="rect">
                <a:avLst/>
              </a:prstGeom>
              <a:gradFill flip="none" rotWithShape="1">
                <a:gsLst>
                  <a:gs pos="1000">
                    <a:schemeClr val="accent6">
                      <a:lumMod val="70000"/>
                      <a:lumOff val="30000"/>
                    </a:schemeClr>
                  </a:gs>
                  <a:gs pos="46000">
                    <a:schemeClr val="accent1">
                      <a:lumMod val="11000"/>
                      <a:lumOff val="89000"/>
                    </a:schemeClr>
                  </a:gs>
                  <a:gs pos="100000">
                    <a:schemeClr val="accent1">
                      <a:lumMod val="70000"/>
                      <a:lumOff val="3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ko-KR" altLang="en-US" sz="896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ㄱ</m:t>
                    </m:r>
                  </m:oMath>
                </a14:m>
                <a:r>
                  <a:rPr lang="ko-KR" altLang="en-US" sz="896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ㄴㄷ</a:t>
                </a:r>
              </a:p>
            </p:txBody>
          </p:sp>
        </mc:Choice>
        <mc:Fallback xmlns="">
          <p:sp>
            <p:nvSpPr>
              <p:cNvPr id="40" name="직사각형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7312" y="1251116"/>
                <a:ext cx="1259154" cy="375276"/>
              </a:xfrm>
              <a:prstGeom prst="rect">
                <a:avLst/>
              </a:prstGeom>
              <a:blipFill rotWithShape="0">
                <a:blip r:embed="rId11"/>
                <a:stretch>
                  <a:fillRect b="-11290"/>
                </a:stretch>
              </a:blipFill>
              <a:ln w="31750">
                <a:noFill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모서리가 둥근 직사각형 49"/>
              <p:cNvSpPr/>
              <p:nvPr/>
            </p:nvSpPr>
            <p:spPr>
              <a:xfrm>
                <a:off x="4723456" y="1519785"/>
                <a:ext cx="1015119" cy="299496"/>
              </a:xfrm>
              <a:prstGeom prst="roundRect">
                <a:avLst>
                  <a:gd name="adj" fmla="val 18305"/>
                </a:avLst>
              </a:prstGeom>
              <a:solidFill>
                <a:srgbClr val="FFFFFF"/>
              </a:solidFill>
              <a:ln w="19050">
                <a:solidFill>
                  <a:srgbClr val="D9D9D9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ko-KR" altLang="en-US" sz="768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바른고딕 Light" panose="020B0603020101020101" pitchFamily="50" charset="-127"/>
                      </a:rPr>
                      <m:t>ㄱ</m:t>
                    </m:r>
                  </m:oMath>
                </a14:m>
                <a:r>
                  <a:rPr lang="ko-KR" altLang="en-US" sz="768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ㄴㄷ</a:t>
                </a:r>
              </a:p>
            </p:txBody>
          </p:sp>
        </mc:Choice>
        <mc:Fallback xmlns="">
          <p:sp>
            <p:nvSpPr>
              <p:cNvPr id="50" name="모서리가 둥근 직사각형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410" y="2374857"/>
                <a:ext cx="1586252" cy="468000"/>
              </a:xfrm>
              <a:prstGeom prst="roundRect">
                <a:avLst>
                  <a:gd name="adj" fmla="val 18305"/>
                </a:avLst>
              </a:prstGeom>
              <a:blipFill rotWithShape="0">
                <a:blip r:embed="rId12"/>
                <a:stretch>
                  <a:fillRect/>
                </a:stretch>
              </a:blipFill>
              <a:ln w="19050">
                <a:solidFill>
                  <a:srgbClr val="D9D9D9"/>
                </a:solidFill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603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4994" y="1"/>
            <a:ext cx="5892489" cy="3916363"/>
          </a:xfrm>
          <a:prstGeom prst="roundRect">
            <a:avLst>
              <a:gd name="adj" fmla="val 1152"/>
            </a:avLst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16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80" y="-1007"/>
            <a:ext cx="5897402" cy="511448"/>
          </a:xfrm>
          <a:prstGeom prst="roundRect">
            <a:avLst>
              <a:gd name="adj" fmla="val 0"/>
            </a:avLst>
          </a:prstGeom>
          <a:solidFill>
            <a:srgbClr val="DBEA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16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127486" y="114538"/>
            <a:ext cx="1583232" cy="287424"/>
          </a:xfrm>
          <a:prstGeom prst="roundRect">
            <a:avLst>
              <a:gd name="adj" fmla="val 499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16"/>
          </a:p>
        </p:txBody>
      </p:sp>
      <p:sp>
        <p:nvSpPr>
          <p:cNvPr id="18" name="TextBox 17"/>
          <p:cNvSpPr txBox="1"/>
          <p:nvPr/>
        </p:nvSpPr>
        <p:spPr>
          <a:xfrm>
            <a:off x="525935" y="102631"/>
            <a:ext cx="1038206" cy="348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ko-KR" altLang="en-US" sz="704" spc="192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수학 용어 사전</a:t>
            </a:r>
            <a:endParaRPr lang="en-US" altLang="ko-KR" sz="704" spc="192" dirty="0">
              <a:solidFill>
                <a:schemeClr val="tx1">
                  <a:lumMod val="75000"/>
                  <a:lumOff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dist">
              <a:lnSpc>
                <a:spcPct val="130000"/>
              </a:lnSpc>
            </a:pPr>
            <a:r>
              <a:rPr lang="en-US" altLang="ko-KR" sz="576" spc="-96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Math Dictionary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49506" y="158047"/>
            <a:ext cx="805694" cy="230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96" dirty="0">
                <a:solidFill>
                  <a:srgbClr val="72727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전체 검색</a:t>
            </a: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" y="70154"/>
            <a:ext cx="575921" cy="531264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146653" y="1345642"/>
            <a:ext cx="4492436" cy="2303813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16"/>
          </a:p>
        </p:txBody>
      </p:sp>
      <p:sp>
        <p:nvSpPr>
          <p:cNvPr id="35" name="TextBox 34"/>
          <p:cNvSpPr txBox="1"/>
          <p:nvPr/>
        </p:nvSpPr>
        <p:spPr>
          <a:xfrm>
            <a:off x="3659531" y="3633730"/>
            <a:ext cx="2118096" cy="195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72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CLICK!</a:t>
            </a: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147" y="913339"/>
            <a:ext cx="240679" cy="283517"/>
          </a:xfrm>
          <a:prstGeom prst="rect">
            <a:avLst/>
          </a:prstGeom>
        </p:spPr>
      </p:pic>
      <p:sp>
        <p:nvSpPr>
          <p:cNvPr id="105" name="모서리가 둥근 직사각형 104"/>
          <p:cNvSpPr/>
          <p:nvPr/>
        </p:nvSpPr>
        <p:spPr>
          <a:xfrm>
            <a:off x="4723456" y="3335733"/>
            <a:ext cx="1015119" cy="299496"/>
          </a:xfrm>
          <a:prstGeom prst="roundRect">
            <a:avLst>
              <a:gd name="adj" fmla="val 18305"/>
            </a:avLst>
          </a:prstGeom>
          <a:solidFill>
            <a:srgbClr val="FFFFFF"/>
          </a:solidFill>
          <a:ln w="19050">
            <a:solidFill>
              <a:srgbClr val="D9D9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768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endParaRPr lang="ko-KR" altLang="en-US" sz="768" dirty="0">
              <a:solidFill>
                <a:schemeClr val="tx1">
                  <a:lumMod val="85000"/>
                  <a:lumOff val="1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058" y="170553"/>
            <a:ext cx="163084" cy="163084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227" y="161289"/>
            <a:ext cx="203472" cy="203472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6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728" y="161287"/>
            <a:ext cx="203515" cy="2035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모서리가 둥근 직사각형 32"/>
              <p:cNvSpPr/>
              <p:nvPr/>
            </p:nvSpPr>
            <p:spPr>
              <a:xfrm>
                <a:off x="4723456" y="2249780"/>
                <a:ext cx="1015119" cy="299496"/>
              </a:xfrm>
              <a:prstGeom prst="roundRect">
                <a:avLst>
                  <a:gd name="adj" fmla="val 18305"/>
                </a:avLst>
              </a:prstGeom>
              <a:gradFill>
                <a:gsLst>
                  <a:gs pos="100000">
                    <a:schemeClr val="accent6">
                      <a:lumMod val="20000"/>
                      <a:lumOff val="80000"/>
                    </a:schemeClr>
                  </a:gs>
                  <a:gs pos="46000">
                    <a:schemeClr val="accent1">
                      <a:lumMod val="11000"/>
                      <a:lumOff val="89000"/>
                    </a:schemeClr>
                  </a:gs>
                  <a:gs pos="0">
                    <a:schemeClr val="accent1">
                      <a:lumMod val="20000"/>
                      <a:lumOff val="80000"/>
                    </a:schemeClr>
                  </a:gs>
                </a:gsLst>
                <a:path path="circle">
                  <a:fillToRect l="100000" t="100000"/>
                </a:path>
              </a:gra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ko-KR" altLang="en-US" sz="768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바른고딕 Light" panose="020B0603020101020101" pitchFamily="50" charset="-127"/>
                      </a:rPr>
                      <m:t>ㄱ</m:t>
                    </m:r>
                  </m:oMath>
                </a14:m>
                <a:r>
                  <a:rPr lang="ko-KR" altLang="en-US" sz="768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ㄴㄷ</a:t>
                </a:r>
              </a:p>
            </p:txBody>
          </p:sp>
        </mc:Choice>
        <mc:Fallback xmlns="">
          <p:sp>
            <p:nvSpPr>
              <p:cNvPr id="33" name="모서리가 둥근 직사각형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410" y="3515567"/>
                <a:ext cx="1586252" cy="468000"/>
              </a:xfrm>
              <a:prstGeom prst="roundRect">
                <a:avLst>
                  <a:gd name="adj" fmla="val 18305"/>
                </a:avLst>
              </a:prstGeom>
              <a:blipFill rotWithShape="0">
                <a:blip r:embed="rId7"/>
                <a:stretch>
                  <a:fillRect/>
                </a:stretch>
              </a:blipFill>
              <a:ln w="19050">
                <a:noFill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모서리가 둥근 직사각형 26"/>
              <p:cNvSpPr/>
              <p:nvPr/>
            </p:nvSpPr>
            <p:spPr>
              <a:xfrm>
                <a:off x="4723456" y="1882974"/>
                <a:ext cx="1015119" cy="299496"/>
              </a:xfrm>
              <a:prstGeom prst="roundRect">
                <a:avLst>
                  <a:gd name="adj" fmla="val 18305"/>
                </a:avLst>
              </a:prstGeom>
              <a:solidFill>
                <a:srgbClr val="FFFFFF"/>
              </a:solidFill>
              <a:ln w="19050">
                <a:solidFill>
                  <a:srgbClr val="D9D9D9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ko-KR" altLang="en-US" sz="768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바른고딕 Light" panose="020B0603020101020101" pitchFamily="50" charset="-127"/>
                      </a:rPr>
                      <m:t>ㄱ</m:t>
                    </m:r>
                  </m:oMath>
                </a14:m>
                <a:r>
                  <a:rPr lang="ko-KR" altLang="en-US" sz="768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ㄴㄷ</a:t>
                </a:r>
              </a:p>
            </p:txBody>
          </p:sp>
        </mc:Choice>
        <mc:Fallback xmlns="">
          <p:sp>
            <p:nvSpPr>
              <p:cNvPr id="27" name="모서리가 둥근 직사각형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410" y="2942386"/>
                <a:ext cx="1586252" cy="468000"/>
              </a:xfrm>
              <a:prstGeom prst="roundRect">
                <a:avLst>
                  <a:gd name="adj" fmla="val 18305"/>
                </a:avLst>
              </a:prstGeom>
              <a:blipFill rotWithShape="0">
                <a:blip r:embed="rId8"/>
                <a:stretch>
                  <a:fillRect/>
                </a:stretch>
              </a:blipFill>
              <a:ln w="19050">
                <a:solidFill>
                  <a:srgbClr val="D9D9D9"/>
                </a:solidFill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3363360" y="1076163"/>
            <a:ext cx="1201188" cy="210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68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중학교 </a:t>
            </a:r>
            <a:r>
              <a:rPr lang="en-US" altLang="ko-KR" sz="768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768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학년 </a:t>
            </a:r>
            <a:r>
              <a:rPr lang="en-US" altLang="ko-KR" sz="768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768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45774" y="943156"/>
                <a:ext cx="2791955" cy="328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1536" i="1"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ㄱ</m:t>
                    </m:r>
                  </m:oMath>
                </a14:m>
                <a:r>
                  <a:rPr lang="ko-KR" altLang="en-US" sz="1536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ㄴㄷ</a:t>
                </a: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516" y="1473801"/>
                <a:ext cx="4362783" cy="461665"/>
              </a:xfrm>
              <a:prstGeom prst="rect">
                <a:avLst/>
              </a:prstGeom>
              <a:blipFill rotWithShape="0">
                <a:blip r:embed="rId9"/>
                <a:stretch>
                  <a:fillRect t="-9333" b="-3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직사각형 40"/>
          <p:cNvSpPr/>
          <p:nvPr/>
        </p:nvSpPr>
        <p:spPr>
          <a:xfrm>
            <a:off x="301839" y="2341500"/>
            <a:ext cx="4173950" cy="348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8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ㄱㄴㄷ</a:t>
            </a:r>
            <a:endParaRPr lang="en-US" altLang="ko-KR" sz="128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직사각형 44"/>
              <p:cNvSpPr/>
              <p:nvPr/>
            </p:nvSpPr>
            <p:spPr>
              <a:xfrm>
                <a:off x="3714835" y="800649"/>
                <a:ext cx="805793" cy="240157"/>
              </a:xfrm>
              <a:prstGeom prst="rect">
                <a:avLst/>
              </a:prstGeom>
              <a:gradFill flip="none" rotWithShape="1">
                <a:gsLst>
                  <a:gs pos="1000">
                    <a:schemeClr val="accent6">
                      <a:lumMod val="70000"/>
                      <a:lumOff val="30000"/>
                    </a:schemeClr>
                  </a:gs>
                  <a:gs pos="46000">
                    <a:schemeClr val="accent1">
                      <a:lumMod val="11000"/>
                      <a:lumOff val="89000"/>
                    </a:schemeClr>
                  </a:gs>
                  <a:gs pos="100000">
                    <a:schemeClr val="accent1">
                      <a:lumMod val="70000"/>
                      <a:lumOff val="3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ko-KR" altLang="en-US" sz="896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ㄱ</m:t>
                    </m:r>
                  </m:oMath>
                </a14:m>
                <a:r>
                  <a:rPr lang="ko-KR" altLang="en-US" sz="896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ㄴㄷ</a:t>
                </a:r>
              </a:p>
            </p:txBody>
          </p:sp>
        </mc:Choice>
        <mc:Fallback xmlns="">
          <p:sp>
            <p:nvSpPr>
              <p:cNvPr id="45" name="직사각형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7312" y="1251116"/>
                <a:ext cx="1259154" cy="375276"/>
              </a:xfrm>
              <a:prstGeom prst="rect">
                <a:avLst/>
              </a:prstGeom>
              <a:blipFill rotWithShape="0">
                <a:blip r:embed="rId10"/>
                <a:stretch>
                  <a:fillRect b="-11290"/>
                </a:stretch>
              </a:blipFill>
              <a:ln w="31750">
                <a:noFill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모서리가 둥근 직사각형 45"/>
              <p:cNvSpPr/>
              <p:nvPr/>
            </p:nvSpPr>
            <p:spPr>
              <a:xfrm>
                <a:off x="4723456" y="2609352"/>
                <a:ext cx="1015119" cy="299496"/>
              </a:xfrm>
              <a:prstGeom prst="roundRect">
                <a:avLst>
                  <a:gd name="adj" fmla="val 18305"/>
                </a:avLst>
              </a:prstGeom>
              <a:solidFill>
                <a:srgbClr val="FFFFFF"/>
              </a:solidFill>
              <a:ln w="19050">
                <a:solidFill>
                  <a:srgbClr val="D9D9D9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ko-KR" altLang="en-US" sz="768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바른고딕 Light" panose="020B0603020101020101" pitchFamily="50" charset="-127"/>
                      </a:rPr>
                      <m:t>ㄱ</m:t>
                    </m:r>
                  </m:oMath>
                </a14:m>
                <a:r>
                  <a:rPr lang="ko-KR" altLang="en-US" sz="768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ㄴㄷ</a:t>
                </a:r>
              </a:p>
            </p:txBody>
          </p:sp>
        </mc:Choice>
        <mc:Fallback xmlns="">
          <p:sp>
            <p:nvSpPr>
              <p:cNvPr id="46" name="모서리가 둥근 직사각형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410" y="4077444"/>
                <a:ext cx="1586252" cy="468000"/>
              </a:xfrm>
              <a:prstGeom prst="roundRect">
                <a:avLst>
                  <a:gd name="adj" fmla="val 18305"/>
                </a:avLst>
              </a:prstGeom>
              <a:blipFill rotWithShape="0">
                <a:blip r:embed="rId11"/>
                <a:stretch>
                  <a:fillRect/>
                </a:stretch>
              </a:blipFill>
              <a:ln w="19050">
                <a:solidFill>
                  <a:srgbClr val="D9D9D9"/>
                </a:solidFill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모서리가 둥근 직사각형 47"/>
              <p:cNvSpPr/>
              <p:nvPr/>
            </p:nvSpPr>
            <p:spPr>
              <a:xfrm>
                <a:off x="4723456" y="2972542"/>
                <a:ext cx="1015119" cy="299496"/>
              </a:xfrm>
              <a:prstGeom prst="roundRect">
                <a:avLst>
                  <a:gd name="adj" fmla="val 18305"/>
                </a:avLst>
              </a:prstGeom>
              <a:solidFill>
                <a:srgbClr val="FFFFFF"/>
              </a:solidFill>
              <a:ln w="19050">
                <a:solidFill>
                  <a:srgbClr val="D9D9D9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ko-KR" altLang="en-US" sz="768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바른고딕 Light" panose="020B0603020101020101" pitchFamily="50" charset="-127"/>
                      </a:rPr>
                      <m:t>ㄱ</m:t>
                    </m:r>
                  </m:oMath>
                </a14:m>
                <a:r>
                  <a:rPr lang="ko-KR" altLang="en-US" sz="768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ㄴㄷ</a:t>
                </a:r>
              </a:p>
            </p:txBody>
          </p:sp>
        </mc:Choice>
        <mc:Fallback xmlns="">
          <p:sp>
            <p:nvSpPr>
              <p:cNvPr id="48" name="모서리가 둥근 직사각형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410" y="4644973"/>
                <a:ext cx="1586252" cy="468000"/>
              </a:xfrm>
              <a:prstGeom prst="roundRect">
                <a:avLst>
                  <a:gd name="adj" fmla="val 18305"/>
                </a:avLst>
              </a:prstGeom>
              <a:blipFill rotWithShape="0">
                <a:blip r:embed="rId11"/>
                <a:stretch>
                  <a:fillRect/>
                </a:stretch>
              </a:blipFill>
              <a:ln w="19050">
                <a:solidFill>
                  <a:srgbClr val="D9D9D9"/>
                </a:solidFill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모서리가 둥근 직사각형 48"/>
              <p:cNvSpPr/>
              <p:nvPr/>
            </p:nvSpPr>
            <p:spPr>
              <a:xfrm>
                <a:off x="4723456" y="1156596"/>
                <a:ext cx="1015119" cy="299496"/>
              </a:xfrm>
              <a:prstGeom prst="roundRect">
                <a:avLst>
                  <a:gd name="adj" fmla="val 18305"/>
                </a:avLst>
              </a:prstGeom>
              <a:noFill/>
              <a:ln w="19050">
                <a:solidFill>
                  <a:srgbClr val="D9D9D9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ko-KR" altLang="en-US" sz="768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바른고딕 Light" panose="020B0603020101020101" pitchFamily="50" charset="-127"/>
                      </a:rPr>
                      <m:t>ㄱ</m:t>
                    </m:r>
                  </m:oMath>
                </a14:m>
                <a:r>
                  <a:rPr lang="ko-KR" altLang="en-US" sz="768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ㄴㄷ</a:t>
                </a:r>
              </a:p>
            </p:txBody>
          </p:sp>
        </mc:Choice>
        <mc:Fallback xmlns="">
          <p:sp>
            <p:nvSpPr>
              <p:cNvPr id="49" name="모서리가 둥근 직사각형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410" y="1807328"/>
                <a:ext cx="1586252" cy="468000"/>
              </a:xfrm>
              <a:prstGeom prst="roundRect">
                <a:avLst>
                  <a:gd name="adj" fmla="val 18305"/>
                </a:avLst>
              </a:prstGeom>
              <a:blipFill rotWithShape="0">
                <a:blip r:embed="rId12"/>
                <a:stretch>
                  <a:fillRect/>
                </a:stretch>
              </a:blipFill>
              <a:ln w="19050">
                <a:solidFill>
                  <a:srgbClr val="D9D9D9"/>
                </a:solidFill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모서리가 둥근 직사각형 49"/>
              <p:cNvSpPr/>
              <p:nvPr/>
            </p:nvSpPr>
            <p:spPr>
              <a:xfrm>
                <a:off x="4716866" y="793407"/>
                <a:ext cx="1015119" cy="299496"/>
              </a:xfrm>
              <a:prstGeom prst="roundRect">
                <a:avLst>
                  <a:gd name="adj" fmla="val 18305"/>
                </a:avLst>
              </a:prstGeom>
              <a:noFill/>
              <a:ln w="19050">
                <a:solidFill>
                  <a:srgbClr val="D9D9D9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ko-KR" altLang="en-US" sz="768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바른고딕 Light" panose="020B0603020101020101" pitchFamily="50" charset="-127"/>
                      </a:rPr>
                      <m:t>ㄱ</m:t>
                    </m:r>
                  </m:oMath>
                </a14:m>
                <a:r>
                  <a:rPr lang="ko-KR" altLang="en-US" sz="768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ㄴㄷ</a:t>
                </a:r>
              </a:p>
            </p:txBody>
          </p:sp>
        </mc:Choice>
        <mc:Fallback xmlns="">
          <p:sp>
            <p:nvSpPr>
              <p:cNvPr id="50" name="모서리가 둥근 직사각형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3113" y="1239799"/>
                <a:ext cx="1586252" cy="468000"/>
              </a:xfrm>
              <a:prstGeom prst="roundRect">
                <a:avLst>
                  <a:gd name="adj" fmla="val 18305"/>
                </a:avLst>
              </a:prstGeom>
              <a:blipFill rotWithShape="0">
                <a:blip r:embed="rId12"/>
                <a:stretch>
                  <a:fillRect/>
                </a:stretch>
              </a:blipFill>
              <a:ln w="19050">
                <a:solidFill>
                  <a:srgbClr val="D9D9D9"/>
                </a:solidFill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모서리가 둥근 직사각형 50"/>
              <p:cNvSpPr/>
              <p:nvPr/>
            </p:nvSpPr>
            <p:spPr>
              <a:xfrm>
                <a:off x="4723456" y="1519785"/>
                <a:ext cx="1015119" cy="299496"/>
              </a:xfrm>
              <a:prstGeom prst="roundRect">
                <a:avLst>
                  <a:gd name="adj" fmla="val 18305"/>
                </a:avLst>
              </a:prstGeom>
              <a:solidFill>
                <a:srgbClr val="FFFFFF"/>
              </a:solidFill>
              <a:ln w="19050">
                <a:solidFill>
                  <a:srgbClr val="D9D9D9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ko-KR" altLang="en-US" sz="768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바른고딕 Light" panose="020B0603020101020101" pitchFamily="50" charset="-127"/>
                      </a:rPr>
                      <m:t>ㄱ</m:t>
                    </m:r>
                  </m:oMath>
                </a14:m>
                <a:r>
                  <a:rPr lang="ko-KR" altLang="en-US" sz="768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ㄴㄷ</a:t>
                </a:r>
              </a:p>
            </p:txBody>
          </p:sp>
        </mc:Choice>
        <mc:Fallback xmlns="">
          <p:sp>
            <p:nvSpPr>
              <p:cNvPr id="51" name="모서리가 둥근 직사각형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410" y="2374857"/>
                <a:ext cx="1586252" cy="468000"/>
              </a:xfrm>
              <a:prstGeom prst="roundRect">
                <a:avLst>
                  <a:gd name="adj" fmla="val 18305"/>
                </a:avLst>
              </a:prstGeom>
              <a:blipFill rotWithShape="0">
                <a:blip r:embed="rId8"/>
                <a:stretch>
                  <a:fillRect/>
                </a:stretch>
              </a:blipFill>
              <a:ln w="19050">
                <a:solidFill>
                  <a:srgbClr val="D9D9D9"/>
                </a:solidFill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456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465</TotalTime>
  <Words>370</Words>
  <Application>Microsoft Office PowerPoint</Application>
  <PresentationFormat>사용자 지정</PresentationFormat>
  <Paragraphs>180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희주</dc:creator>
  <cp:lastModifiedBy>영빈</cp:lastModifiedBy>
  <cp:revision>50</cp:revision>
  <dcterms:created xsi:type="dcterms:W3CDTF">2019-05-12T23:43:56Z</dcterms:created>
  <dcterms:modified xsi:type="dcterms:W3CDTF">2020-03-23T15:06:48Z</dcterms:modified>
</cp:coreProperties>
</file>