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1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5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5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7ACA-9FF0-4104-B5E3-A13B73C9FC4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9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" y="0"/>
            <a:ext cx="9130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 중간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2015182043 </a:t>
            </a:r>
            <a:r>
              <a:rPr lang="ko-KR" altLang="en-US" b="1" dirty="0" smtClean="0">
                <a:solidFill>
                  <a:schemeClr val="tx1"/>
                </a:solidFill>
              </a:rPr>
              <a:t>태영찬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" y="0"/>
            <a:ext cx="9130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북극에 갇힌 펭귄의 북극 탈출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 이동으로 장애물을 피해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남극으로 귀환하라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5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69021"/>
              </p:ext>
            </p:extLst>
          </p:nvPr>
        </p:nvGraphicFramePr>
        <p:xfrm>
          <a:off x="467544" y="1628800"/>
          <a:ext cx="8208912" cy="455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127"/>
                <a:gridCol w="6043785"/>
              </a:tblGrid>
              <a:tr h="1138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1138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라운드 배경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1138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 및 대기상태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상태 구현</a:t>
                      </a:r>
                      <a:endParaRPr lang="ko-KR" altLang="en-US" dirty="0"/>
                    </a:p>
                  </a:txBody>
                  <a:tcPr/>
                </a:tc>
              </a:tr>
              <a:tr h="1138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 애니메이션 및 점프 애니메이션 구현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4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계획 대비 현재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fontAlgn="t">
              <a:spcBef>
                <a:spcPts val="0"/>
              </a:spcBef>
            </a:pPr>
            <a:r>
              <a:rPr lang="ko-KR" altLang="ko-KR" b="1" dirty="0">
                <a:solidFill>
                  <a:srgbClr val="FFFFFF"/>
                </a:solidFill>
              </a:rPr>
              <a:t>내용</a:t>
            </a:r>
            <a:endParaRPr lang="ko-KR" altLang="ko-KR" b="0" i="0" u="none" strike="noStrike" dirty="0" smtClean="0">
              <a:effectLst/>
              <a:latin typeface="Arial"/>
            </a:endParaRP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3321"/>
              </p:ext>
            </p:extLst>
          </p:nvPr>
        </p:nvGraphicFramePr>
        <p:xfrm>
          <a:off x="827584" y="1700808"/>
          <a:ext cx="7632848" cy="46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296144"/>
                <a:gridCol w="4320480"/>
              </a:tblGrid>
              <a:tr h="7707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키입력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캐릭터 이동 및 점프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0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캐릭터의 좌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우 이동과 점프 애니메이션 및 동작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07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충돌체크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캐릭터와 장애물간의 충돌체크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0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장애물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미구현으로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추가 리소스 작업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07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라운드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0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라운드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4.Github commit</a:t>
            </a:r>
            <a:endParaRPr lang="ko-KR" altLang="en-US" dirty="0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880351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118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 게임 프로그래밍 중간 발표</vt:lpstr>
      <vt:lpstr>1.게임 컨셉</vt:lpstr>
      <vt:lpstr>2.개발 범위</vt:lpstr>
      <vt:lpstr>3.계획 대비 현재 진행 상황</vt:lpstr>
      <vt:lpstr>4.Github 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user</dc:creator>
  <cp:lastModifiedBy>user</cp:lastModifiedBy>
  <cp:revision>9</cp:revision>
  <dcterms:created xsi:type="dcterms:W3CDTF">2018-11-04T08:21:31Z</dcterms:created>
  <dcterms:modified xsi:type="dcterms:W3CDTF">2018-11-04T11:21:30Z</dcterms:modified>
</cp:coreProperties>
</file>