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59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3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7ACA-9FF0-4104-B5E3-A13B73C9FC4E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4FC3-2E1E-45D9-87AD-D730D86DB1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7ACA-9FF0-4104-B5E3-A13B73C9FC4E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4FC3-2E1E-45D9-87AD-D730D86DB1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7ACA-9FF0-4104-B5E3-A13B73C9FC4E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4FC3-2E1E-45D9-87AD-D730D86DB1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7ACA-9FF0-4104-B5E3-A13B73C9FC4E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4FC3-2E1E-45D9-87AD-D730D86DB1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7ACA-9FF0-4104-B5E3-A13B73C9FC4E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4FC3-2E1E-45D9-87AD-D730D86DB1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7ACA-9FF0-4104-B5E3-A13B73C9FC4E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4FC3-2E1E-45D9-87AD-D730D86DB1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7ACA-9FF0-4104-B5E3-A13B73C9FC4E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4FC3-2E1E-45D9-87AD-D730D86DB1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7ACA-9FF0-4104-B5E3-A13B73C9FC4E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4FC3-2E1E-45D9-87AD-D730D86DB1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7ACA-9FF0-4104-B5E3-A13B73C9FC4E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4FC3-2E1E-45D9-87AD-D730D86DB1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7ACA-9FF0-4104-B5E3-A13B73C9FC4E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4FC3-2E1E-45D9-87AD-D730D86DB1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7ACA-9FF0-4104-B5E3-A13B73C9FC4E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4FC3-2E1E-45D9-87AD-D730D86DB1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0847ACA-9FF0-4104-B5E3-A13B73C9FC4E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5F114FC3-2E1E-45D9-87AD-D730D86DB1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user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1" y="0"/>
            <a:ext cx="91305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800" b="1" dirty="0" smtClean="0">
                <a:solidFill>
                  <a:schemeClr val="bg2"/>
                </a:solidFill>
              </a:rPr>
              <a:t>2015182043 </a:t>
            </a:r>
            <a:r>
              <a:rPr lang="ko-KR" altLang="en-US" sz="2800" b="1" dirty="0" smtClean="0">
                <a:solidFill>
                  <a:schemeClr val="bg2"/>
                </a:solidFill>
              </a:rPr>
              <a:t>태영찬</a:t>
            </a:r>
            <a:endParaRPr lang="ko-KR" altLang="en-US" sz="2800" b="1" dirty="0">
              <a:solidFill>
                <a:schemeClr val="bg2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lang="en-US" altLang="ko-KR" sz="4800" dirty="0" smtClean="0">
                <a:solidFill>
                  <a:schemeClr val="bg2"/>
                </a:solidFill>
              </a:rPr>
              <a:t>2D </a:t>
            </a:r>
            <a:r>
              <a:rPr lang="ko-KR" altLang="en-US" sz="4800" dirty="0" smtClean="0">
                <a:solidFill>
                  <a:schemeClr val="bg2"/>
                </a:solidFill>
              </a:rPr>
              <a:t>게임 프로그래밍 </a:t>
            </a:r>
            <a:r>
              <a:rPr lang="ko-KR" altLang="en-US" sz="4800" dirty="0" smtClean="0">
                <a:solidFill>
                  <a:schemeClr val="bg2"/>
                </a:solidFill>
              </a:rPr>
              <a:t>최종 발표</a:t>
            </a:r>
            <a:endParaRPr lang="ko-KR" altLang="en-US" sz="4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게임 </a:t>
            </a:r>
            <a:r>
              <a:rPr lang="ko-KR" altLang="en-US" dirty="0" smtClean="0"/>
              <a:t>소</a:t>
            </a:r>
            <a:r>
              <a:rPr lang="ko-KR" altLang="en-US" dirty="0"/>
              <a:t>개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북극에 갇힌 펭귄이 북극을 탈출하여 남극으로 돌아가는 내용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방향키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좌 우 키 조작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스페이스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점프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857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개발 </a:t>
            </a:r>
            <a:r>
              <a:rPr lang="ko-KR" altLang="en-US" dirty="0" smtClean="0"/>
              <a:t>진척</a:t>
            </a:r>
            <a:r>
              <a:rPr lang="ko-KR" altLang="en-US" dirty="0"/>
              <a:t>도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65632"/>
              </p:ext>
            </p:extLst>
          </p:nvPr>
        </p:nvGraphicFramePr>
        <p:xfrm>
          <a:off x="467544" y="1628800"/>
          <a:ext cx="8208914" cy="4131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2880320"/>
                <a:gridCol w="2232248"/>
                <a:gridCol w="1296146"/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목표 개발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실제 개발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진척도</a:t>
                      </a:r>
                      <a:endParaRPr lang="ko-KR" altLang="en-US" dirty="0"/>
                    </a:p>
                  </a:txBody>
                  <a:tcPr/>
                </a:tc>
              </a:tr>
              <a:tr h="5690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라운드</a:t>
                      </a:r>
                      <a:r>
                        <a:rPr lang="en-US" altLang="ko-KR" baseline="0" dirty="0" smtClean="0"/>
                        <a:t>, 2</a:t>
                      </a:r>
                      <a:r>
                        <a:rPr lang="ko-KR" altLang="en-US" baseline="0" dirty="0" smtClean="0"/>
                        <a:t>라운드 </a:t>
                      </a:r>
                      <a:r>
                        <a:rPr lang="ko-KR" altLang="en-US" baseline="0" dirty="0" err="1" smtClean="0"/>
                        <a:t>맵</a:t>
                      </a:r>
                      <a:r>
                        <a:rPr lang="ko-KR" altLang="en-US" baseline="0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라운드 </a:t>
                      </a:r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50%</a:t>
                      </a:r>
                      <a:endParaRPr lang="ko-KR" altLang="en-US" dirty="0"/>
                    </a:p>
                  </a:txBody>
                  <a:tcPr/>
                </a:tc>
              </a:tr>
              <a:tr h="5690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코어기능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물체와의 상호작용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장애물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아이템과 상호작용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충돌체크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70%</a:t>
                      </a:r>
                      <a:endParaRPr lang="ko-KR" altLang="en-US" dirty="0"/>
                    </a:p>
                  </a:txBody>
                  <a:tcPr/>
                </a:tc>
              </a:tr>
              <a:tr h="5690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조작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좌우 이동 및 대기상태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점프 상태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모두구현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특정 키 누를 시 버그 발생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70%</a:t>
                      </a:r>
                      <a:endParaRPr lang="ko-KR" altLang="en-US" dirty="0"/>
                    </a:p>
                  </a:txBody>
                  <a:tcPr/>
                </a:tc>
              </a:tr>
              <a:tr h="5690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배경음악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배경음악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</a:tr>
              <a:tr h="5690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이동 애니메이션 및 점프 애니메이션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</a:t>
                      </a:r>
                      <a:r>
                        <a:rPr lang="ko-KR" altLang="en-US" baseline="0" dirty="0" smtClean="0"/>
                        <a:t> 완료하였지만 </a:t>
                      </a:r>
                      <a:r>
                        <a:rPr lang="ko-KR" altLang="en-US" baseline="0" dirty="0" err="1" smtClean="0"/>
                        <a:t>어색해보임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70%</a:t>
                      </a:r>
                      <a:endParaRPr lang="ko-KR" altLang="en-US" dirty="0"/>
                    </a:p>
                  </a:txBody>
                  <a:tcPr/>
                </a:tc>
              </a:tr>
              <a:tr h="5690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진행</a:t>
                      </a:r>
                      <a:r>
                        <a:rPr lang="ko-KR" altLang="en-US" baseline="0" dirty="0" smtClean="0"/>
                        <a:t> 시 속도 증가 및 밸런스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 조절 실패 및 속도증가 </a:t>
                      </a:r>
                      <a:r>
                        <a:rPr lang="ko-KR" altLang="en-US" dirty="0" err="1" smtClean="0"/>
                        <a:t>미구현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30%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43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.Github </a:t>
            </a:r>
            <a:r>
              <a:rPr lang="en-US" altLang="ko-KR" dirty="0" smtClean="0"/>
              <a:t>commit</a:t>
            </a:r>
            <a:endParaRPr lang="ko-KR" altLang="en-US" dirty="0"/>
          </a:p>
        </p:txBody>
      </p:sp>
      <p:pic>
        <p:nvPicPr>
          <p:cNvPr id="4" name="Picture 2" descr="C:\Users\user\Desktop\코밋통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728940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880850"/>
              </p:ext>
            </p:extLst>
          </p:nvPr>
        </p:nvGraphicFramePr>
        <p:xfrm>
          <a:off x="1712320" y="2276872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커밋</a:t>
                      </a:r>
                      <a:r>
                        <a:rPr lang="ko-KR" altLang="en-US" dirty="0" smtClean="0"/>
                        <a:t> 횟수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baseline="0" dirty="0" smtClean="0"/>
                        <a:t> 23</a:t>
                      </a:r>
                      <a:r>
                        <a:rPr lang="ko-KR" altLang="en-US" baseline="0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30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21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28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18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회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38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잘된 점과 아쉬운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잘된 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캐릭터와 물체의 충돌 후 이벤트 구현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아쉬운 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2</a:t>
            </a:r>
            <a:r>
              <a:rPr lang="ko-KR" altLang="en-US" dirty="0" smtClean="0"/>
              <a:t>라운드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구현 실패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장애물 종류 부족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아이템 효과 </a:t>
            </a:r>
            <a:r>
              <a:rPr lang="ko-KR" altLang="en-US" dirty="0" err="1" smtClean="0"/>
              <a:t>미구현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8279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수평선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수평선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수평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232</TotalTime>
  <Words>210</Words>
  <Application>Microsoft Office PowerPoint</Application>
  <PresentationFormat>화면 슬라이드 쇼(4:3)</PresentationFormat>
  <Paragraphs>61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수평선</vt:lpstr>
      <vt:lpstr>2D 게임 프로그래밍 최종 발표</vt:lpstr>
      <vt:lpstr>1.게임 소개</vt:lpstr>
      <vt:lpstr>2.개발 진척도</vt:lpstr>
      <vt:lpstr>3.Github commit</vt:lpstr>
      <vt:lpstr>4. 잘된 점과 아쉬운 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컨셉</dc:title>
  <dc:creator>user</dc:creator>
  <cp:lastModifiedBy>user</cp:lastModifiedBy>
  <cp:revision>12</cp:revision>
  <dcterms:created xsi:type="dcterms:W3CDTF">2018-11-04T08:21:31Z</dcterms:created>
  <dcterms:modified xsi:type="dcterms:W3CDTF">2018-12-02T12:20:03Z</dcterms:modified>
</cp:coreProperties>
</file>