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58" r:id="rId8"/>
    <p:sldId id="261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8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B9BA-18A3-4B18-A754-0E7AD826878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6EBC-EA49-4A56-A34D-B706EB56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2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B9BA-18A3-4B18-A754-0E7AD826878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6EBC-EA49-4A56-A34D-B706EB56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30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B9BA-18A3-4B18-A754-0E7AD826878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6EBC-EA49-4A56-A34D-B706EB56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B9BA-18A3-4B18-A754-0E7AD826878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6EBC-EA49-4A56-A34D-B706EB56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3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B9BA-18A3-4B18-A754-0E7AD826878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6EBC-EA49-4A56-A34D-B706EB56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B9BA-18A3-4B18-A754-0E7AD826878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6EBC-EA49-4A56-A34D-B706EB56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9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B9BA-18A3-4B18-A754-0E7AD826878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6EBC-EA49-4A56-A34D-B706EB56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47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B9BA-18A3-4B18-A754-0E7AD826878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6EBC-EA49-4A56-A34D-B706EB56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0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B9BA-18A3-4B18-A754-0E7AD826878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6EBC-EA49-4A56-A34D-B706EB56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0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B9BA-18A3-4B18-A754-0E7AD826878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6EBC-EA49-4A56-A34D-B706EB56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B9BA-18A3-4B18-A754-0E7AD826878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6EBC-EA49-4A56-A34D-B706EB56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5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EB9BA-18A3-4B18-A754-0E7AD826878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76EBC-EA49-4A56-A34D-B706EB56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50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15"/>
            <a:ext cx="471601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842392" y="2636912"/>
            <a:ext cx="6400800" cy="17526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2015182043 </a:t>
            </a:r>
            <a:r>
              <a:rPr lang="ko-KR" altLang="en-US" dirty="0" smtClean="0">
                <a:solidFill>
                  <a:schemeClr val="bg1"/>
                </a:solidFill>
              </a:rPr>
              <a:t>태영찬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6748980" y="548680"/>
            <a:ext cx="2376264" cy="5328592"/>
          </a:xfrm>
        </p:spPr>
        <p:txBody>
          <a:bodyPr vert="eaVert"/>
          <a:lstStyle/>
          <a:p>
            <a:r>
              <a:rPr lang="ko-KR" altLang="en-US" dirty="0" smtClean="0"/>
              <a:t>프로젝트 발표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268760"/>
            <a:ext cx="324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2DGP 1</a:t>
            </a:r>
            <a:r>
              <a:rPr lang="ko-KR" altLang="en-US" sz="4400" dirty="0" smtClean="0"/>
              <a:t>차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0468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44008" y="-1299"/>
            <a:ext cx="44999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76672" y="269268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79912" y="2348880"/>
            <a:ext cx="6400800" cy="266429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게임 </a:t>
            </a:r>
            <a:r>
              <a:rPr lang="ko-KR" altLang="en-US" dirty="0" err="1" smtClean="0">
                <a:solidFill>
                  <a:schemeClr val="bg1"/>
                </a:solidFill>
              </a:rPr>
              <a:t>컨셉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개발 범위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예상 게임 실행 흐름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개발 일정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57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44008" y="-1299"/>
            <a:ext cx="44999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76672" y="269268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79912" y="1556792"/>
            <a:ext cx="6400800" cy="529990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북극에 갇힌 펭귄이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장애물들을 피해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북극을 탈출하고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바다를 건너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남극으로 돌아가는 내용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8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28075" y="0"/>
            <a:ext cx="44999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76672" y="269268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28075" y="404664"/>
            <a:ext cx="4515926" cy="685670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캐릭터 조작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SPACE</a:t>
            </a:r>
            <a:r>
              <a:rPr lang="ko-KR" altLang="en-US" dirty="0" smtClean="0">
                <a:solidFill>
                  <a:schemeClr val="bg1"/>
                </a:solidFill>
              </a:rPr>
              <a:t>키로 점프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화살표 좌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우키로</a:t>
            </a:r>
            <a:endParaRPr lang="en-US" altLang="ko-KR" dirty="0">
              <a:solidFill>
                <a:schemeClr val="bg1"/>
              </a:solidFill>
            </a:endParaRPr>
          </a:p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좌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우 이동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애니메이션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캐릭터 애니메이션 및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장애물과의 상호작용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애니메이션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69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299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32040" y="-10726"/>
            <a:ext cx="4211960" cy="685670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맵</a:t>
            </a:r>
            <a:endParaRPr lang="en-US" altLang="ko-KR" dirty="0">
              <a:solidFill>
                <a:schemeClr val="bg1"/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라운드 북극과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라운드 바다로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게임 스테이지가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구성되어 있음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장애물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북극곰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</a:p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바다사자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</a:p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갈라진 얼음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상어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등의 장애물들이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dirty="0" err="1" smtClean="0">
                <a:solidFill>
                  <a:schemeClr val="bg1"/>
                </a:solidFill>
              </a:rPr>
              <a:t>랜덤하게</a:t>
            </a:r>
            <a:r>
              <a:rPr lang="ko-KR" altLang="en-US" dirty="0" smtClean="0">
                <a:solidFill>
                  <a:schemeClr val="bg1"/>
                </a:solidFill>
              </a:rPr>
              <a:t> 등장하게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구현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0"/>
            <a:ext cx="4536504" cy="6093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bg1"/>
                </a:solidFill>
              </a:rPr>
              <a:t>게임 기능</a:t>
            </a:r>
            <a:endParaRPr lang="en-US" altLang="ko-KR" sz="3000" dirty="0" smtClean="0">
              <a:solidFill>
                <a:schemeClr val="bg1"/>
              </a:solidFill>
            </a:endParaRPr>
          </a:p>
          <a:p>
            <a:r>
              <a:rPr lang="ko-KR" altLang="en-US" sz="3000" dirty="0" smtClean="0">
                <a:solidFill>
                  <a:schemeClr val="bg1"/>
                </a:solidFill>
              </a:rPr>
              <a:t>장애물에 </a:t>
            </a:r>
            <a:r>
              <a:rPr lang="ko-KR" altLang="en-US" sz="3000" dirty="0" err="1" smtClean="0">
                <a:solidFill>
                  <a:schemeClr val="bg1"/>
                </a:solidFill>
              </a:rPr>
              <a:t>피격시</a:t>
            </a:r>
            <a:r>
              <a:rPr lang="ko-KR" altLang="en-US" sz="3000" dirty="0" smtClean="0">
                <a:solidFill>
                  <a:schemeClr val="bg1"/>
                </a:solidFill>
              </a:rPr>
              <a:t> </a:t>
            </a:r>
            <a:endParaRPr lang="en-US" altLang="ko-KR" sz="3000" dirty="0" smtClean="0">
              <a:solidFill>
                <a:schemeClr val="bg1"/>
              </a:solidFill>
            </a:endParaRPr>
          </a:p>
          <a:p>
            <a:r>
              <a:rPr lang="ko-KR" altLang="en-US" sz="3000" dirty="0" smtClean="0">
                <a:solidFill>
                  <a:schemeClr val="bg1"/>
                </a:solidFill>
              </a:rPr>
              <a:t>게임 오버</a:t>
            </a:r>
            <a:endParaRPr lang="en-US" altLang="ko-KR" sz="3000" dirty="0" smtClean="0">
              <a:solidFill>
                <a:schemeClr val="bg1"/>
              </a:solidFill>
            </a:endParaRPr>
          </a:p>
          <a:p>
            <a:r>
              <a:rPr lang="ko-KR" altLang="en-US" sz="3000" dirty="0" smtClean="0">
                <a:solidFill>
                  <a:schemeClr val="bg1"/>
                </a:solidFill>
              </a:rPr>
              <a:t>특수한 아이템 획득 시</a:t>
            </a:r>
            <a:endParaRPr lang="en-US" altLang="ko-KR" sz="3000" dirty="0" smtClean="0">
              <a:solidFill>
                <a:schemeClr val="bg1"/>
              </a:solidFill>
            </a:endParaRPr>
          </a:p>
          <a:p>
            <a:r>
              <a:rPr lang="ko-KR" altLang="en-US" sz="3000" dirty="0" smtClean="0">
                <a:solidFill>
                  <a:schemeClr val="bg1"/>
                </a:solidFill>
              </a:rPr>
              <a:t>장애물 충돌 무적</a:t>
            </a:r>
            <a:endParaRPr lang="en-US" altLang="ko-KR" sz="3000" dirty="0" smtClean="0">
              <a:solidFill>
                <a:schemeClr val="bg1"/>
              </a:solidFill>
            </a:endParaRPr>
          </a:p>
          <a:p>
            <a:pPr algn="ctr"/>
            <a:endParaRPr lang="en-US" altLang="ko-KR" sz="3000" dirty="0">
              <a:solidFill>
                <a:schemeClr val="bg1"/>
              </a:solidFill>
            </a:endParaRPr>
          </a:p>
          <a:p>
            <a:pPr algn="ctr"/>
            <a:r>
              <a:rPr lang="ko-KR" altLang="en-US" sz="3000" dirty="0" smtClean="0">
                <a:solidFill>
                  <a:schemeClr val="bg1"/>
                </a:solidFill>
              </a:rPr>
              <a:t>사운드</a:t>
            </a:r>
            <a:endParaRPr lang="en-US" altLang="ko-KR" sz="3000" dirty="0" smtClean="0">
              <a:solidFill>
                <a:schemeClr val="bg1"/>
              </a:solidFill>
            </a:endParaRPr>
          </a:p>
          <a:p>
            <a:r>
              <a:rPr lang="ko-KR" altLang="en-US" sz="3000" dirty="0" smtClean="0">
                <a:solidFill>
                  <a:schemeClr val="bg1"/>
                </a:solidFill>
              </a:rPr>
              <a:t>배경음악 및 캐릭터 점프</a:t>
            </a:r>
            <a:endParaRPr lang="en-US" altLang="ko-KR" sz="3000" dirty="0" smtClean="0">
              <a:solidFill>
                <a:schemeClr val="bg1"/>
              </a:solidFill>
            </a:endParaRPr>
          </a:p>
          <a:p>
            <a:r>
              <a:rPr lang="ko-KR" altLang="en-US" sz="3000" dirty="0" smtClean="0">
                <a:solidFill>
                  <a:schemeClr val="bg1"/>
                </a:solidFill>
              </a:rPr>
              <a:t>사운드</a:t>
            </a:r>
            <a:endParaRPr lang="en-US" altLang="ko-KR" sz="3000" dirty="0" smtClean="0">
              <a:solidFill>
                <a:schemeClr val="bg1"/>
              </a:solidFill>
            </a:endParaRPr>
          </a:p>
          <a:p>
            <a:pPr algn="ctr"/>
            <a:endParaRPr lang="en-US" altLang="ko-KR" sz="3000" dirty="0">
              <a:solidFill>
                <a:schemeClr val="bg1"/>
              </a:solidFill>
            </a:endParaRPr>
          </a:p>
          <a:p>
            <a:pPr algn="ctr"/>
            <a:r>
              <a:rPr lang="ko-KR" altLang="en-US" sz="3000" dirty="0" smtClean="0">
                <a:solidFill>
                  <a:schemeClr val="bg1"/>
                </a:solidFill>
              </a:rPr>
              <a:t>시점</a:t>
            </a:r>
            <a:endParaRPr lang="en-US" altLang="ko-KR" sz="3000" dirty="0" smtClean="0">
              <a:solidFill>
                <a:schemeClr val="bg1"/>
              </a:solidFill>
            </a:endParaRPr>
          </a:p>
          <a:p>
            <a:r>
              <a:rPr lang="ko-KR" altLang="en-US" sz="3000" dirty="0" smtClean="0">
                <a:solidFill>
                  <a:schemeClr val="bg1"/>
                </a:solidFill>
              </a:rPr>
              <a:t>기존의 게임 </a:t>
            </a:r>
            <a:r>
              <a:rPr lang="en-US" altLang="ko-KR" sz="3000" dirty="0" smtClean="0">
                <a:solidFill>
                  <a:schemeClr val="bg1"/>
                </a:solidFill>
              </a:rPr>
              <a:t>‘ </a:t>
            </a:r>
            <a:r>
              <a:rPr lang="ko-KR" altLang="en-US" sz="3000" dirty="0" smtClean="0">
                <a:solidFill>
                  <a:schemeClr val="bg1"/>
                </a:solidFill>
              </a:rPr>
              <a:t>남극 탐험</a:t>
            </a:r>
            <a:r>
              <a:rPr lang="en-US" altLang="ko-KR" sz="3000" dirty="0" smtClean="0">
                <a:solidFill>
                  <a:schemeClr val="bg1"/>
                </a:solidFill>
              </a:rPr>
              <a:t>’</a:t>
            </a:r>
            <a:r>
              <a:rPr lang="ko-KR" altLang="en-US" sz="3000" dirty="0" smtClean="0">
                <a:solidFill>
                  <a:schemeClr val="bg1"/>
                </a:solidFill>
              </a:rPr>
              <a:t>과 같은 시점</a:t>
            </a:r>
            <a:endParaRPr lang="en-US" altLang="ko-KR" sz="3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0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user\Desktop\남극탐험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406660" cy="43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09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44008" y="-1299"/>
            <a:ext cx="44999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76672" y="269268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예상 게임 실행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흐름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79912" y="-1299"/>
            <a:ext cx="6400800" cy="6858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플레이어가 게임을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시작하면 일정 시간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후에 장애물이 </a:t>
            </a:r>
            <a:r>
              <a:rPr lang="ko-KR" altLang="en-US" dirty="0" err="1" smtClean="0">
                <a:solidFill>
                  <a:schemeClr val="bg1"/>
                </a:solidFill>
              </a:rPr>
              <a:t>랜덤하게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등장하여 플레이어를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방해함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라운드 와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라운드는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서로 다른 </a:t>
            </a:r>
            <a:r>
              <a:rPr lang="ko-KR" altLang="en-US" dirty="0" err="1" smtClean="0">
                <a:solidFill>
                  <a:schemeClr val="bg1"/>
                </a:solidFill>
              </a:rPr>
              <a:t>맵</a:t>
            </a:r>
            <a:r>
              <a:rPr lang="ko-KR" altLang="en-US" dirty="0" smtClean="0">
                <a:solidFill>
                  <a:schemeClr val="bg1"/>
                </a:solidFill>
              </a:rPr>
              <a:t> 인만큼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서로 다른 종류의 장애물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등장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16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44008" y="-1299"/>
            <a:ext cx="44999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76672" y="269268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4008" y="-1299"/>
            <a:ext cx="4499992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주차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키입력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캐릭터 이동 및 점프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</a:p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테스트용 기본 장애물 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주차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충돌 체크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캐릭터와 장애물간의 충돌 체크 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주차 </a:t>
            </a:r>
            <a:r>
              <a:rPr lang="en-US" altLang="ko-KR" dirty="0" smtClean="0">
                <a:solidFill>
                  <a:schemeClr val="bg1"/>
                </a:solidFill>
              </a:rPr>
              <a:t>– 1</a:t>
            </a:r>
            <a:r>
              <a:rPr lang="ko-KR" altLang="en-US" dirty="0" smtClean="0">
                <a:solidFill>
                  <a:schemeClr val="bg1"/>
                </a:solidFill>
              </a:rPr>
              <a:t>라운드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라운드 </a:t>
            </a:r>
            <a:r>
              <a:rPr lang="ko-KR" altLang="en-US" dirty="0" err="1" smtClean="0">
                <a:solidFill>
                  <a:schemeClr val="bg1"/>
                </a:solidFill>
              </a:rPr>
              <a:t>맵</a:t>
            </a:r>
            <a:r>
              <a:rPr lang="ko-KR" altLang="en-US" dirty="0" smtClean="0">
                <a:solidFill>
                  <a:schemeClr val="bg1"/>
                </a:solidFill>
              </a:rPr>
              <a:t> 및 장애물 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8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4008" y="-1299"/>
            <a:ext cx="4499992" cy="68580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 smtClean="0">
                <a:solidFill>
                  <a:schemeClr val="bg1"/>
                </a:solidFill>
              </a:rPr>
              <a:t>주차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난이도 조절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게임 난이도 조절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 smtClean="0">
                <a:solidFill>
                  <a:schemeClr val="bg1"/>
                </a:solidFill>
              </a:rPr>
              <a:t>주차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추가구현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게임 완성도를 높여줄 추가 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9</a:t>
            </a:r>
            <a:r>
              <a:rPr lang="ko-KR" altLang="en-US" dirty="0" smtClean="0">
                <a:solidFill>
                  <a:schemeClr val="bg1"/>
                </a:solidFill>
              </a:rPr>
              <a:t>주차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화면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게임 시작 및 종료화면 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10</a:t>
            </a:r>
            <a:r>
              <a:rPr lang="ko-KR" altLang="en-US" dirty="0" smtClean="0">
                <a:solidFill>
                  <a:schemeClr val="bg1"/>
                </a:solidFill>
              </a:rPr>
              <a:t>주차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마무리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최종 점검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0" y="0"/>
            <a:ext cx="4499992" cy="685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</a:rPr>
              <a:t>주차 </a:t>
            </a:r>
            <a:r>
              <a:rPr lang="en-US" altLang="ko-KR" dirty="0" smtClean="0">
                <a:solidFill>
                  <a:schemeClr val="bg1"/>
                </a:solidFill>
              </a:rPr>
              <a:t>– 2</a:t>
            </a:r>
            <a:r>
              <a:rPr lang="ko-KR" altLang="en-US" dirty="0" smtClean="0">
                <a:solidFill>
                  <a:schemeClr val="bg1"/>
                </a:solidFill>
              </a:rPr>
              <a:t>라운드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라운드 </a:t>
            </a:r>
            <a:r>
              <a:rPr lang="ko-KR" altLang="en-US" dirty="0" err="1" smtClean="0">
                <a:solidFill>
                  <a:schemeClr val="bg1"/>
                </a:solidFill>
              </a:rPr>
              <a:t>맵</a:t>
            </a:r>
            <a:r>
              <a:rPr lang="ko-KR" altLang="en-US" dirty="0" smtClean="0">
                <a:solidFill>
                  <a:schemeClr val="bg1"/>
                </a:solidFill>
              </a:rPr>
              <a:t> 및 장애물 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</a:rPr>
              <a:t>주차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장애물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장애물들의 캐릭터와의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상호작용 애니메이션 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6</a:t>
            </a:r>
            <a:r>
              <a:rPr lang="ko-KR" altLang="en-US" dirty="0" smtClean="0">
                <a:solidFill>
                  <a:schemeClr val="bg1"/>
                </a:solidFill>
              </a:rPr>
              <a:t>주차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중간점검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개발 과정에서 오류 점검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31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238</Words>
  <Application>Microsoft Office PowerPoint</Application>
  <PresentationFormat>화면 슬라이드 쇼(4:3)</PresentationFormat>
  <Paragraphs>96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프로젝트 발표</vt:lpstr>
      <vt:lpstr>목차</vt:lpstr>
      <vt:lpstr>게임 컨셉</vt:lpstr>
      <vt:lpstr>개발 범위</vt:lpstr>
      <vt:lpstr>PowerPoint 프레젠테이션</vt:lpstr>
      <vt:lpstr>PowerPoint 프레젠테이션</vt:lpstr>
      <vt:lpstr>예상 게임 실행 흐름</vt:lpstr>
      <vt:lpstr>개발일정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1차 프로젝트 발표</dc:title>
  <dc:creator>user</dc:creator>
  <cp:lastModifiedBy>user</cp:lastModifiedBy>
  <cp:revision>7</cp:revision>
  <dcterms:created xsi:type="dcterms:W3CDTF">2018-09-26T06:56:44Z</dcterms:created>
  <dcterms:modified xsi:type="dcterms:W3CDTF">2018-09-26T08:32:41Z</dcterms:modified>
</cp:coreProperties>
</file>