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강B" charset="-127"/>
      <p:regular r:id="rId31"/>
    </p:embeddedFont>
    <p:embeddedFont>
      <p:font typeface="HY강M" charset="-127"/>
      <p:regular r:id="rId32"/>
    </p:embeddedFont>
    <p:embeddedFont>
      <p:font typeface="HY헤드라인M" pitchFamily="18" charset="-127"/>
      <p:regular r:id="rId33"/>
    </p:embeddedFont>
    <p:embeddedFont>
      <p:font typeface="Segoe UI Black" pitchFamily="34" charset="0"/>
      <p:bold r:id="rId34"/>
      <p:boldItalic r:id="rId35"/>
    </p:embeddedFont>
    <p:embeddedFont>
      <p:font typeface="Yoon 윤고딕 520_TT" charset="-127"/>
      <p:regular r:id="rId36"/>
    </p:embeddedFont>
    <p:embeddedFont>
      <p:font typeface="HY견고딕" pitchFamily="18" charset="-127"/>
      <p:regular r:id="rId37"/>
    </p:embeddedFont>
    <p:embeddedFont>
      <p:font typeface="맑은 고딕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86195" autoAdjust="0"/>
  </p:normalViewPr>
  <p:slideViewPr>
    <p:cSldViewPr>
      <p:cViewPr varScale="1">
        <p:scale>
          <a:sx n="76" d="100"/>
          <a:sy n="76" d="100"/>
        </p:scale>
        <p:origin x="-108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클래스가 생성되는 시점에서 생성하여 클래스를 </a:t>
            </a:r>
            <a:r>
              <a:rPr lang="ko-KR" altLang="en-US" dirty="0" err="1" smtClean="0"/>
              <a:t>호출할때</a:t>
            </a:r>
            <a:r>
              <a:rPr lang="ko-KR" altLang="en-US" dirty="0" smtClean="0"/>
              <a:t> 생성된 기본 값을 넣어준다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역시 함수 이기 때문에 매개변수를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꼭 숫자 </a:t>
            </a:r>
            <a:r>
              <a:rPr lang="ko-KR" altLang="en-US" dirty="0" err="1" smtClean="0"/>
              <a:t>두개를</a:t>
            </a:r>
            <a:r>
              <a:rPr lang="ko-KR" altLang="en-US" dirty="0" smtClean="0"/>
              <a:t> 받도록 설계됨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2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오버로딩을 사용할 수 있는지 없는지 확인</a:t>
            </a:r>
            <a:endParaRPr lang="en-US" altLang="ko-KR" dirty="0" smtClean="0"/>
          </a:p>
          <a:p>
            <a:r>
              <a:rPr lang="ko-KR" altLang="en-US" dirty="0" smtClean="0"/>
              <a:t>매개변수가 없는 오버로딩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기본생성자라고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5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person(person*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복사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A(int Num1, int Num2) : m_iNum1(Num1)</a:t>
            </a:r>
          </a:p>
          <a:p>
            <a:r>
              <a:rPr lang="ko-KR" altLang="en-US" dirty="0" smtClean="0"/>
              <a:t>에서 </a:t>
            </a: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m_iNum1(Num1)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넣어줄 </a:t>
            </a:r>
            <a:r>
              <a:rPr lang="pt-BR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 Num1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값이다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//count 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 " &lt;&lt; count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A::count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::count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a3;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a4;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a5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a5.Print();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893</Words>
  <Application>Microsoft Office PowerPoint</Application>
  <PresentationFormat>화면 슬라이드 쇼(4:3)</PresentationFormat>
  <Paragraphs>646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HY강B</vt:lpstr>
      <vt:lpstr>HY강M</vt:lpstr>
      <vt:lpstr>HY헤드라인M</vt:lpstr>
      <vt:lpstr>Segoe UI Black</vt:lpstr>
      <vt:lpstr>Yoon 윤고딕 520_TT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309</cp:revision>
  <dcterms:created xsi:type="dcterms:W3CDTF">2013-09-05T09:43:46Z</dcterms:created>
  <dcterms:modified xsi:type="dcterms:W3CDTF">2022-01-26T04:23:14Z</dcterms:modified>
</cp:coreProperties>
</file>