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04" r:id="rId2"/>
    <p:sldId id="278" r:id="rId3"/>
    <p:sldId id="279" r:id="rId4"/>
    <p:sldId id="305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316" r:id="rId18"/>
    <p:sldId id="375" r:id="rId19"/>
    <p:sldId id="391" r:id="rId20"/>
    <p:sldId id="392" r:id="rId21"/>
    <p:sldId id="393" r:id="rId22"/>
    <p:sldId id="373" r:id="rId23"/>
    <p:sldId id="317" r:id="rId24"/>
    <p:sldId id="379" r:id="rId25"/>
    <p:sldId id="399" r:id="rId26"/>
    <p:sldId id="388" r:id="rId27"/>
    <p:sldId id="413" r:id="rId28"/>
    <p:sldId id="318" r:id="rId29"/>
  </p:sldIdLst>
  <p:sldSz cx="9144000" cy="6858000" type="screen4x3"/>
  <p:notesSz cx="6858000" cy="9144000"/>
  <p:embeddedFontLst>
    <p:embeddedFont>
      <p:font typeface="HY헤드라인M" pitchFamily="18" charset="-127"/>
      <p:regular r:id="rId31"/>
    </p:embeddedFont>
    <p:embeddedFont>
      <p:font typeface="Segoe UI Black" pitchFamily="34" charset="0"/>
      <p:bold r:id="rId32"/>
      <p:boldItalic r:id="rId33"/>
    </p:embeddedFont>
    <p:embeddedFont>
      <p:font typeface="HY견고딕" pitchFamily="18" charset="-127"/>
      <p:regular r:id="rId34"/>
    </p:embeddedFont>
    <p:embeddedFont>
      <p:font typeface="Yoon 윤고딕 520_TT" charset="-127"/>
      <p:regular r:id="rId35"/>
    </p:embeddedFont>
    <p:embeddedFont>
      <p:font typeface="맑은 고딕" pitchFamily="50" charset="-127"/>
      <p:regular r:id="rId36"/>
      <p:bold r:id="rId37"/>
    </p:embeddedFont>
    <p:embeddedFont>
      <p:font typeface="HY강B" charset="-127"/>
      <p:regular r:id="rId38"/>
    </p:embeddedFont>
    <p:embeddedFont>
      <p:font typeface="HY강M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6" autoAdjust="0"/>
    <p:restoredTop sz="86195" autoAdjust="0"/>
  </p:normalViewPr>
  <p:slideViewPr>
    <p:cSldViewPr>
      <p:cViewPr>
        <p:scale>
          <a:sx n="66" d="100"/>
          <a:sy n="66" d="100"/>
        </p:scale>
        <p:origin x="-564" y="-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클래스가 생성되는 시점에서 생성하여 클래스를 </a:t>
            </a:r>
            <a:r>
              <a:rPr lang="ko-KR" altLang="en-US" dirty="0" err="1" smtClean="0"/>
              <a:t>호출할때</a:t>
            </a:r>
            <a:r>
              <a:rPr lang="ko-KR" altLang="en-US" dirty="0" smtClean="0"/>
              <a:t> 생성된 기본 값을 넣어준다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03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37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전역 변수는  어디서든 쓸 수 있다는 단점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메모리가 할당 되는 시점은 프로그램의 시작과 끝을 같이한다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전역변수는 프로그램이 </a:t>
            </a:r>
            <a:r>
              <a:rPr lang="ko-KR" altLang="en-US" dirty="0" err="1" smtClean="0"/>
              <a:t>끝날때까지</a:t>
            </a:r>
            <a:r>
              <a:rPr lang="ko-KR" altLang="en-US" dirty="0" smtClean="0"/>
              <a:t> 사용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전역 변수의 장점만 사용하는 것이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63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객체가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스태틱변수를</a:t>
            </a:r>
            <a:r>
              <a:rPr lang="ko-KR" altLang="en-US" dirty="0" smtClean="0"/>
              <a:t> 공유 즉 클래스의 전역변수가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클래스는 기본적으로 </a:t>
            </a:r>
            <a:r>
              <a:rPr lang="ko-KR" altLang="en-US" dirty="0" err="1" smtClean="0"/>
              <a:t>맴버변수를</a:t>
            </a:r>
            <a:r>
              <a:rPr lang="ko-KR" altLang="en-US" dirty="0" smtClean="0"/>
              <a:t> 선언하는 공간이다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즉 실질적인 전역변수의</a:t>
            </a:r>
            <a:r>
              <a:rPr lang="ko-KR" altLang="en-US" baseline="0" dirty="0" smtClean="0"/>
              <a:t> 선언은 </a:t>
            </a:r>
            <a:r>
              <a:rPr lang="en-US" altLang="ko-KR" sz="1200" baseline="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A::count = 0;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이고  이것은 헤드파일이 아닌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cpp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파일에서 선언한다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30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특정 클래스에서만 </a:t>
            </a:r>
            <a:r>
              <a:rPr lang="ko-KR" altLang="en-US" dirty="0" err="1" smtClean="0"/>
              <a:t>쓸수</a:t>
            </a:r>
            <a:r>
              <a:rPr lang="ko-KR" altLang="en-US" dirty="0" smtClean="0"/>
              <a:t> 있는 전역함수</a:t>
            </a:r>
            <a:endParaRPr lang="en-US" altLang="ko-KR" dirty="0" smtClean="0"/>
          </a:p>
          <a:p>
            <a:r>
              <a:rPr lang="ko-KR" altLang="en-US" dirty="0" err="1" smtClean="0"/>
              <a:t>스태틱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함수안의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변수만 쓸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16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역시 함수 이기 때문에 매개변수를 쓸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꼭 숫자 </a:t>
            </a:r>
            <a:r>
              <a:rPr lang="ko-KR" altLang="en-US" dirty="0" err="1" smtClean="0"/>
              <a:t>두개를</a:t>
            </a:r>
            <a:r>
              <a:rPr lang="ko-KR" altLang="en-US" dirty="0" smtClean="0"/>
              <a:t> 받도록 설계됨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2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오버로딩을 사용할 수 있는지 없는지 확인</a:t>
            </a:r>
            <a:endParaRPr lang="en-US" altLang="ko-KR" dirty="0" smtClean="0"/>
          </a:p>
          <a:p>
            <a:r>
              <a:rPr lang="ko-KR" altLang="en-US" dirty="0" smtClean="0"/>
              <a:t>매개변수가 없는 오버로딩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기본생성자라고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5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person(person*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)//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복사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생성자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1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A(int Num1, int Num2) : m_iNum1(Num1)</a:t>
            </a:r>
          </a:p>
          <a:p>
            <a:r>
              <a:rPr lang="ko-KR" altLang="en-US" dirty="0" smtClean="0"/>
              <a:t>에서 </a:t>
            </a:r>
            <a:r>
              <a:rPr lang="pt-BR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m_iNum1(Num1)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은 넣어줄 </a:t>
            </a:r>
            <a:r>
              <a:rPr lang="pt-BR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 Num1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값이다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변수의 소명 시점</a:t>
            </a:r>
            <a:r>
              <a:rPr lang="en-US" altLang="ko-KR" dirty="0" smtClean="0"/>
              <a:t>;;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0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메인의</a:t>
            </a:r>
            <a:r>
              <a:rPr lang="ko-KR" altLang="en-US" dirty="0" smtClean="0"/>
              <a:t> 객체가 소멸되는 시점에서 </a:t>
            </a:r>
            <a:r>
              <a:rPr lang="en-US" altLang="ko-KR" dirty="0" smtClean="0"/>
              <a:t>Con</a:t>
            </a:r>
            <a:r>
              <a:rPr lang="ko-KR" altLang="en-US" dirty="0" smtClean="0"/>
              <a:t>도 소멸된다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6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49373;&#49457;&#51088;%20&#52980;&#54504;&#53552;&#47928;&#51228;.ex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163054"/>
            <a:chOff x="1061096" y="1024642"/>
            <a:chExt cx="7704856" cy="165682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4"/>
              <a:ext cx="7704856" cy="1410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복사 </a:t>
              </a:r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5" y="2711337"/>
            <a:ext cx="6455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동일한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형의 다른 객체의 정보를 복사하여 새로운 객체를 만든다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일반 변수를 초기화 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때 다른 변수의 값을 이용하는 경우와 같다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3648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10;</a:t>
            </a:r>
            <a:b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34632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a;</a:t>
            </a:r>
            <a:b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377826" y="5337212"/>
            <a:ext cx="93610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&lt;string&gt;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person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string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person(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_age, string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_age; 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person(person*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p1(26,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최정호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 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(&amp;p1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p1.print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p2.print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41010" y="2247838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2875" y="4338485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898950" y="2259799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12229" y="3194555"/>
            <a:ext cx="1019937" cy="1013046"/>
            <a:chOff x="7097717" y="3626135"/>
            <a:chExt cx="720080" cy="1084945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380312" y="223382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52177" y="432447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638252" y="2245788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651531" y="3180544"/>
            <a:ext cx="1019937" cy="1013046"/>
            <a:chOff x="7097717" y="3626135"/>
            <a:chExt cx="720080" cy="1084945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6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307068"/>
            <a:chOff x="1061096" y="1024642"/>
            <a:chExt cx="7704856" cy="176713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3"/>
              <a:ext cx="7704856" cy="15209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콜론 초기화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4" y="2610241"/>
            <a:ext cx="6455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해당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 영역 생성보다 먼저 매개변수를 받아     초기화 하는 방법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중에서 변수 선언과 동시에 초기화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해야하는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변수에 주로 사용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(ex&gt;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Num1)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2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m_iNum2;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Num1,int Num2)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m_iNum1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m_iNum2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cout </a:t>
            </a:r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"int m_iNum2 = " &lt;&lt; m_iNum2 &lt;&lt; endl;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a(10, 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74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m_iNum2;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A(int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 int Num2) : m_iNum1(Num1)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m_iNum2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cout </a:t>
            </a:r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"int m_iNum2 = " &lt;&lt; m_iNum2 &lt;&lt; endl;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a(10, 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9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080167"/>
            <a:ext cx="7377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없이 자동으로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~ 10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하나만 받고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만큼의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두개를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받고 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두개의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작은수에서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큰 수 까지의 총 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것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5496487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492896"/>
            <a:ext cx="73777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Computer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 것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에서는 하나의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맴버함수만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사용할 것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컴퓨터 정보는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생성자에서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초기화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계산기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메모장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system("notepad");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그림판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mspaint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479715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소멸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403648" y="1842011"/>
            <a:ext cx="6751264" cy="3315182"/>
            <a:chOff x="1061096" y="1024642"/>
            <a:chExt cx="7704856" cy="2539320"/>
          </a:xfrm>
        </p:grpSpPr>
        <p:sp>
          <p:nvSpPr>
            <p:cNvPr id="31" name="직사각형 30"/>
            <p:cNvSpPr/>
            <p:nvPr/>
          </p:nvSpPr>
          <p:spPr>
            <a:xfrm>
              <a:off x="1061096" y="1270864"/>
              <a:ext cx="7704856" cy="22930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소멸자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484100" y="2711337"/>
            <a:ext cx="6671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소멸될 때 자동으로 호출되는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소멸되는 시점에 자동으로 호출된다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매개변수가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사용자가 직접 호출할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할당해제 하는 목적으로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4461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~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Con()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"Hello"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소멸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73324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name;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이름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name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new char[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str.length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()+1];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~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의 동적 할당을 해제합니다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delete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[] name;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"name = " &lt;&lt; name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1819563"/>
            <a:ext cx="77867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st1, st2;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st1.Disp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st2.Disp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7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13740"/>
              </p:ext>
            </p:extLst>
          </p:nvPr>
        </p:nvGraphicFramePr>
        <p:xfrm>
          <a:off x="1331640" y="2167945"/>
          <a:ext cx="7056784" cy="27830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17588"/>
                <a:gridCol w="2655779"/>
                <a:gridCol w="2883417"/>
              </a:tblGrid>
              <a:tr h="4638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생성자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소멸자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사용용도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맴버변수</a:t>
                      </a:r>
                      <a:r>
                        <a:rPr lang="ko-KR" altLang="en-US" sz="1600" dirty="0" smtClean="0"/>
                        <a:t> 초기값 부여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맴버변수의</a:t>
                      </a:r>
                      <a:r>
                        <a:rPr lang="ko-KR" altLang="en-US" sz="1600" dirty="0" smtClean="0"/>
                        <a:t> 할당된 공간 해제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형식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Class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매개변수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~Class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호출시점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 생성시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 </a:t>
                      </a:r>
                      <a:r>
                        <a:rPr lang="ko-KR" altLang="en-US" sz="1600" dirty="0" err="1" smtClean="0"/>
                        <a:t>소멸시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매개변수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있음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오버로딩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불가능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1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16845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전화번호를 입력 받아 형식에 맞게 완성하시오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732240" y="2158117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0172"/>
              </p:ext>
            </p:extLst>
          </p:nvPr>
        </p:nvGraphicFramePr>
        <p:xfrm>
          <a:off x="1040282" y="2996952"/>
          <a:ext cx="770485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7084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지역번호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서울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부산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대구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인천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광주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대전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울산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강원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충북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충남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전북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전남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(055)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제주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09627"/>
              </p:ext>
            </p:extLst>
          </p:nvPr>
        </p:nvGraphicFramePr>
        <p:xfrm>
          <a:off x="1048368" y="4221088"/>
          <a:ext cx="769677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193"/>
                <a:gridCol w="1924193"/>
                <a:gridCol w="1924193"/>
                <a:gridCol w="1924193"/>
              </a:tblGrid>
              <a:tr h="24002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휴대폰 번호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LG</a:t>
                      </a:r>
                      <a:endParaRPr lang="ko-KR" altLang="en-US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011,017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016,018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39071" y="5445224"/>
            <a:ext cx="73777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분석결과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휴대폰번호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서울번호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3~6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지역번호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473326"/>
            <a:ext cx="6751264" cy="1783687"/>
            <a:chOff x="1061096" y="1024642"/>
            <a:chExt cx="7704856" cy="1783687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5374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Static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3109623"/>
            <a:ext cx="640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변수를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 영역에 제한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된 전역변수로 변환한다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Static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선언 위치에 따라 사용법이 조금 달라진다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951" y="1581483"/>
            <a:ext cx="33560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count = 0;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++count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10;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counter();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//count = 20;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707" y="103686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77326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929675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95936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60232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(counter()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7001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304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0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32512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80034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0830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9746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24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312" y="1102578"/>
            <a:ext cx="37902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using namespace std;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class A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public :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A()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	   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 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++count &lt;&lt;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}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A::count = 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a1;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a2;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a3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A::count 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a4;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a5;	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1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91297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A::count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(A(class)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58066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39369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58065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63577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11099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11895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60811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6022" y="1051663"/>
            <a:ext cx="716921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private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public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10;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++count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Print()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	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"count : " &lt;&lt; count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//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A::count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::count = 10;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a3;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a4;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a5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a5.Print();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생성자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2883133"/>
            <a:chOff x="1061096" y="1024642"/>
            <a:chExt cx="7704856" cy="2208385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96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만들어질때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자동으로 호출되는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의 이름과 동일한 이름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함수를 만든다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목적으로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1324354"/>
            <a:ext cx="8232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1051663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Point()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5;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7" name="직사각형 16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0" name="직사각형 19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399" y="1097940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Point(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x;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(10,20);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9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Point()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x;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y;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pt1,pt2(10,20);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"pt1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pt1.getPx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pt1.getPy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"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pt2.getPx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", y : "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pt2.getPy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04463" y="181956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76328" y="391021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62403" y="183152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475682" y="2766281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135337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07202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393277" y="1817721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406556" y="2752478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9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6" y="1525602"/>
            <a:ext cx="86293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Point(int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x, int y) </a:t>
            </a:r>
            <a:endParaRPr lang="fr-FR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{ 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m_ipx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= x; </a:t>
            </a:r>
            <a:endParaRPr lang="fr-FR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m_ipy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= y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fr-FR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pt[3] = { Point(3,5),Point(20,40),Point(50,80) };</a:t>
            </a:r>
          </a:p>
          <a:p>
            <a:r>
              <a:rPr lang="nn-NO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"]-&gt;x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", y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56663" y="207707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8528" y="416772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514603" y="2089038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527882" y="3023795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791492" y="2077492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63357" y="4168139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49432" y="2089453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062711" y="3024210"/>
            <a:ext cx="1019937" cy="933669"/>
            <a:chOff x="7097717" y="3626135"/>
            <a:chExt cx="720080" cy="999934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327038" y="2072361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698903" y="416300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584978" y="2084322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598257" y="3019079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40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983</Words>
  <Application>Microsoft Office PowerPoint</Application>
  <PresentationFormat>화면 슬라이드 쇼(4:3)</PresentationFormat>
  <Paragraphs>668</Paragraphs>
  <Slides>28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굴림</vt:lpstr>
      <vt:lpstr>Arial</vt:lpstr>
      <vt:lpstr>HY헤드라인M</vt:lpstr>
      <vt:lpstr>Segoe UI Black</vt:lpstr>
      <vt:lpstr>HY견고딕</vt:lpstr>
      <vt:lpstr>Yoon 윤고딕 520_TT</vt:lpstr>
      <vt:lpstr>맑은 고딕</vt:lpstr>
      <vt:lpstr>HY강B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320</cp:revision>
  <dcterms:created xsi:type="dcterms:W3CDTF">2013-09-05T09:43:46Z</dcterms:created>
  <dcterms:modified xsi:type="dcterms:W3CDTF">2022-01-28T03:37:48Z</dcterms:modified>
</cp:coreProperties>
</file>