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304" r:id="rId2"/>
    <p:sldId id="278" r:id="rId3"/>
    <p:sldId id="279" r:id="rId4"/>
    <p:sldId id="305" r:id="rId5"/>
    <p:sldId id="419" r:id="rId6"/>
    <p:sldId id="420" r:id="rId7"/>
    <p:sldId id="421" r:id="rId8"/>
    <p:sldId id="422" r:id="rId9"/>
    <p:sldId id="316" r:id="rId10"/>
    <p:sldId id="375" r:id="rId11"/>
    <p:sldId id="423" r:id="rId12"/>
    <p:sldId id="424" r:id="rId13"/>
    <p:sldId id="425" r:id="rId14"/>
    <p:sldId id="426" r:id="rId15"/>
    <p:sldId id="427" r:id="rId16"/>
    <p:sldId id="317" r:id="rId17"/>
    <p:sldId id="418" r:id="rId18"/>
    <p:sldId id="318" r:id="rId19"/>
  </p:sldIdLst>
  <p:sldSz cx="9144000" cy="6858000" type="screen4x3"/>
  <p:notesSz cx="6858000" cy="9144000"/>
  <p:embeddedFontLst>
    <p:embeddedFont>
      <p:font typeface="Segoe UI Black" pitchFamily="34" charset="0"/>
      <p:bold r:id="rId21"/>
      <p:boldItalic r:id="rId22"/>
    </p:embeddedFont>
    <p:embeddedFont>
      <p:font typeface="HY강M" charset="-127"/>
      <p:regular r:id="rId23"/>
    </p:embeddedFont>
    <p:embeddedFont>
      <p:font typeface="HY견고딕" pitchFamily="18" charset="-127"/>
      <p:regular r:id="rId24"/>
    </p:embeddedFont>
    <p:embeddedFont>
      <p:font typeface="HY강B" charset="-127"/>
      <p:regular r:id="rId25"/>
    </p:embeddedFont>
    <p:embeddedFont>
      <p:font typeface="Yoon 윤고딕 520_TT" charset="-127"/>
      <p:regular r:id="rId26"/>
    </p:embeddedFont>
    <p:embeddedFont>
      <p:font typeface="맑은 고딕" pitchFamily="50" charset="-127"/>
      <p:regular r:id="rId27"/>
      <p:bold r:id="rId28"/>
    </p:embeddedFont>
    <p:embeddedFont>
      <p:font typeface="HY헤드라인M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27" autoAdjust="0"/>
    <p:restoredTop sz="78325" autoAdjust="0"/>
  </p:normalViewPr>
  <p:slideViewPr>
    <p:cSldViewPr>
      <p:cViewPr varScale="1">
        <p:scale>
          <a:sx n="77" d="100"/>
          <a:sy n="77" d="100"/>
        </p:scale>
        <p:origin x="-96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중복성</a:t>
            </a:r>
            <a:r>
              <a:rPr lang="ko-KR" altLang="en-US" dirty="0" smtClean="0"/>
              <a:t> 제어가 메인 역할이다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78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가독성이</a:t>
            </a:r>
            <a:r>
              <a:rPr lang="ko-KR" altLang="en-US" dirty="0" smtClean="0"/>
              <a:t> 아닌 성능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포인터와 같다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227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ref = b;</a:t>
            </a:r>
            <a:r>
              <a:rPr lang="ko-KR" altLang="en-US" sz="1200" baseline="0" dirty="0" smtClean="0">
                <a:latin typeface="+mn-lt"/>
                <a:ea typeface="+mn-ea"/>
              </a:rPr>
              <a:t> 의</a:t>
            </a:r>
            <a:r>
              <a:rPr lang="en-US" altLang="ko-KR" sz="1200" baseline="0" dirty="0" smtClean="0">
                <a:latin typeface="+mn-lt"/>
                <a:ea typeface="+mn-ea"/>
              </a:rPr>
              <a:t> </a:t>
            </a:r>
            <a:r>
              <a:rPr lang="ko-KR" altLang="en-US" sz="1200" baseline="0" dirty="0" smtClean="0">
                <a:latin typeface="+mn-lt"/>
                <a:ea typeface="+mn-ea"/>
              </a:rPr>
              <a:t>목적은 </a:t>
            </a:r>
            <a:endParaRPr lang="en-US" altLang="ko-KR" sz="1200" baseline="0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>
                <a:latin typeface="+mn-lt"/>
                <a:ea typeface="+mn-ea"/>
              </a:rPr>
              <a:t>A</a:t>
            </a:r>
            <a:r>
              <a:rPr lang="ko-KR" altLang="en-US" sz="1200" baseline="0" dirty="0" smtClean="0">
                <a:latin typeface="+mn-lt"/>
                <a:ea typeface="+mn-ea"/>
              </a:rPr>
              <a:t>를 참조 하다가 </a:t>
            </a:r>
            <a:r>
              <a:rPr lang="en-US" altLang="ko-KR" sz="1200" baseline="0" dirty="0" smtClean="0">
                <a:latin typeface="+mn-lt"/>
                <a:ea typeface="+mn-ea"/>
              </a:rPr>
              <a:t>B</a:t>
            </a:r>
            <a:r>
              <a:rPr lang="ko-KR" altLang="en-US" sz="1200" baseline="0" dirty="0" smtClean="0">
                <a:latin typeface="+mn-lt"/>
                <a:ea typeface="+mn-ea"/>
              </a:rPr>
              <a:t>를 참조하게 하고 싶은데  </a:t>
            </a:r>
            <a:r>
              <a:rPr lang="en-US" altLang="ko-KR" sz="1200" baseline="0" dirty="0" smtClean="0">
                <a:latin typeface="+mn-lt"/>
                <a:ea typeface="+mn-ea"/>
              </a:rPr>
              <a:t>A</a:t>
            </a:r>
            <a:r>
              <a:rPr lang="ko-KR" altLang="en-US" sz="1200" baseline="0" dirty="0" smtClean="0">
                <a:latin typeface="+mn-lt"/>
                <a:ea typeface="+mn-ea"/>
              </a:rPr>
              <a:t>만을 </a:t>
            </a:r>
            <a:r>
              <a:rPr lang="ko-KR" altLang="en-US" sz="1200" baseline="0" dirty="0" err="1" smtClean="0">
                <a:latin typeface="+mn-lt"/>
                <a:ea typeface="+mn-ea"/>
              </a:rPr>
              <a:t>참조해야한다</a:t>
            </a:r>
            <a:r>
              <a:rPr lang="en-US" altLang="ko-KR" sz="1200" baseline="0" dirty="0" smtClean="0">
                <a:latin typeface="+mn-lt"/>
                <a:ea typeface="+mn-ea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 smtClean="0">
                <a:latin typeface="+mn-lt"/>
                <a:ea typeface="+mn-ea"/>
              </a:rPr>
              <a:t>한번 참조하면 참조주체를 바꿀 수 없다</a:t>
            </a:r>
            <a:r>
              <a:rPr lang="en-US" altLang="ko-KR" sz="1200" baseline="0" dirty="0" smtClean="0">
                <a:latin typeface="+mn-lt"/>
                <a:ea typeface="+mn-ea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08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433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50724;&#47785;(Replay).ex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7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5342" y="1809384"/>
            <a:ext cx="7065912" cy="3473419"/>
            <a:chOff x="1061096" y="1024642"/>
            <a:chExt cx="7704856" cy="3473419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32271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레퍼런스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2391931"/>
            <a:ext cx="64014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특정한 변수의 이름에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다른 이름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별명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부여한다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함수에서 매개변수를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레퍼런스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변수로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인자값을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받을 경우 인자의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원본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으로 정보처리를 진행한다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레퍼런스는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초기값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있어야 선언이 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&amp;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=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4240" y="1051663"/>
            <a:ext cx="823277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&amp; ref)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"ref = " &lt;&lt; ref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ref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20;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10;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“Sum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" &lt;&lt; S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um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"Sum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" &lt;&lt; S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237198" y="32167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389598" y="38928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28756" y="2870563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237198" y="32167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9598" y="38928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Sum,ref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28756" y="2870563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4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/>
      <p:bldP spid="30" grpId="0" animBg="1"/>
      <p:bldP spid="31" grpId="0" animBg="1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4240" y="1051663"/>
            <a:ext cx="82327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&amp; ref)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"&amp;ref = " &lt;&lt; &amp;ref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Sum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10;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"&amp;Sum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" &lt;&lt; 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&amp;Sum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2000" smtClean="0">
                <a:latin typeface="HY견고딕" pitchFamily="18" charset="-127"/>
                <a:ea typeface="HY견고딕" pitchFamily="18" charset="-127"/>
              </a:rPr>
              <a:t>(Sum);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299920" y="32167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52320" y="38928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Sum,ref</a:t>
            </a:r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(100)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91478" y="2870563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52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4240" y="1051663"/>
            <a:ext cx="823277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swap(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&amp; su1,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&amp; su2)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su1;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su1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su2;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su2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6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num1 = 10 , num2 = 20;</a:t>
            </a:r>
          </a:p>
          <a:p>
            <a:r>
              <a:rPr lang="pt-BR" altLang="ko-KR" sz="1600" dirty="0" smtClean="0">
                <a:latin typeface="HY견고딕" pitchFamily="18" charset="-127"/>
                <a:ea typeface="HY견고딕" pitchFamily="18" charset="-127"/>
              </a:rPr>
              <a:t>	cout </a:t>
            </a:r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&lt;&lt; "num1 = " &lt;&lt; num1 &lt;&lt; ", num2 = " &lt;&lt; num2 &lt;&lt; endl;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swap(num1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num2);</a:t>
            </a:r>
          </a:p>
          <a:p>
            <a:r>
              <a:rPr lang="pt-BR" altLang="ko-KR" sz="1600" dirty="0" smtClean="0">
                <a:latin typeface="HY견고딕" pitchFamily="18" charset="-127"/>
                <a:ea typeface="HY견고딕" pitchFamily="18" charset="-127"/>
              </a:rPr>
              <a:t>	cout </a:t>
            </a:r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&lt;&lt; "num1 = " &lt;&lt; num1 &lt;&lt; ", num2 = " &lt;&lt; num2 &lt;&lt; endl;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26509" y="219116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478909" y="286724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Num1,su1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18067" y="1844943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27912" y="219824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80312" y="287432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Num2,su2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19470" y="1852021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5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  <p:bldP spid="14" grpId="0" animBg="1"/>
      <p:bldP spid="21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4240" y="1051663"/>
            <a:ext cx="823277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&amp; ref)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"ref = " &lt;&lt; ref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b = 20;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ref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b;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b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25;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"b = " &lt;&lt; b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"ref = " &lt;&lt; ref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a = 10;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"a = " &lt;&lt; a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(a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"a = " &lt;&lt; a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44229" y="320057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96629" y="387664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a,ref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35787" y="2854345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486772" y="318497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39172" y="386104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78330" y="2838747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101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  <p:bldP spid="14" grpId="0" animBg="1"/>
      <p:bldP spid="21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2158117"/>
            <a:ext cx="737776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레퍼런스를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사용하여 아래기능을 하는 함수를   만드시오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(main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에서만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cin,cout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,return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사용금지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   -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두 개의 정수를 입력 받아 큰 수를 출력하시오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하나의 수를 입력 받아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1 ~ 100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사이의 해당      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수의 배수 합을 구하시오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(5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~100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사이의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의배수를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모두 합산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하나의 숫자를 입력 받아 거꾸로 출력하시오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660232" y="5446150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03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typedef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typedef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405342" y="982362"/>
            <a:ext cx="7065912" cy="1859820"/>
            <a:chOff x="1061096" y="1024642"/>
            <a:chExt cx="7704856" cy="185982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3"/>
              <a:ext cx="7704856" cy="16135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typedef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737581" y="1564909"/>
            <a:ext cx="6401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특정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별명을 붙여준다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가독성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향상에 도움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1136" y="2996952"/>
            <a:ext cx="823277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INT;</a:t>
            </a:r>
          </a:p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typedef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* PINT;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a = 10;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"a = " &lt;&lt; a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PINT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pA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&amp;a;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"a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주소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pA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"a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값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pA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03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Namespace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래퍼런스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Typedef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Namespace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Namespace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371729" y="1196052"/>
            <a:ext cx="7065912" cy="2033259"/>
            <a:chOff x="1061096" y="1024642"/>
            <a:chExt cx="7704856" cy="2033259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178703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Namespace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21558" y="1832349"/>
            <a:ext cx="66508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특정 코드영역에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이름을 부여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하여 구분하는 작업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지역을 구분하여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가독성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올리고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중복성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제어한다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856595" y="3596902"/>
            <a:ext cx="1728192" cy="2016224"/>
            <a:chOff x="1547664" y="3645024"/>
            <a:chExt cx="1728192" cy="2016224"/>
          </a:xfrm>
        </p:grpSpPr>
        <p:sp>
          <p:nvSpPr>
            <p:cNvPr id="2" name="직사각형 1"/>
            <p:cNvSpPr/>
            <p:nvPr/>
          </p:nvSpPr>
          <p:spPr>
            <a:xfrm>
              <a:off x="1547664" y="3645024"/>
              <a:ext cx="1728192" cy="201622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B</a:t>
              </a:r>
              <a:r>
                <a:rPr lang="en-US" altLang="ko-KR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_Team</a:t>
              </a:r>
              <a:endPara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721558" y="4077072"/>
              <a:ext cx="1367122" cy="72008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void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Func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721558" y="4797152"/>
              <a:ext cx="1367122" cy="72008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i</a:t>
              </a:r>
              <a:r>
                <a:rPr lang="en-US" altLang="ko-KR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nt</a:t>
              </a:r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en-US" altLang="ko-KR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num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224584" y="3596902"/>
            <a:ext cx="1728192" cy="2016224"/>
            <a:chOff x="1547664" y="3645024"/>
            <a:chExt cx="1728192" cy="2016224"/>
          </a:xfrm>
        </p:grpSpPr>
        <p:sp>
          <p:nvSpPr>
            <p:cNvPr id="29" name="직사각형 28"/>
            <p:cNvSpPr/>
            <p:nvPr/>
          </p:nvSpPr>
          <p:spPr>
            <a:xfrm>
              <a:off x="1547664" y="3645024"/>
              <a:ext cx="1728192" cy="201622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A_Team</a:t>
              </a:r>
              <a:endPara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21558" y="4077072"/>
              <a:ext cx="1367122" cy="72008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void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Func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721558" y="4797152"/>
              <a:ext cx="1367122" cy="72008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i</a:t>
              </a:r>
              <a:r>
                <a:rPr lang="en-US" altLang="ko-KR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nt</a:t>
              </a:r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en-US" altLang="ko-KR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num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Namespace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9" y="764704"/>
            <a:ext cx="823277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namespace A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(string a)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저는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A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팀의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입니다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a;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namespace B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(string a)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저는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B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팀의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입니다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a;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::printf("Hello");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::printf(“Hello”);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8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Namespace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9" y="764704"/>
            <a:ext cx="8232777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namespace A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score = 100;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 = "A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팀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namespace B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score = 200;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 = "B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팀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A::name &lt;&lt; "Score = " &lt;&lt; A::score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B::name &lt;&lt; "Score = " &lt;&lt; B::score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775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Namespace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9" y="764704"/>
            <a:ext cx="823277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namespace A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score = 100;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 = "A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팀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namespace B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score = 200;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 = "B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팀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A;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name &lt;&lt; "Score = " &lt;&lt; score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B::name &lt;&lt; "Score = " &lt;&lt; B::score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4239" y="4509120"/>
            <a:ext cx="2414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B;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10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Namespace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9" y="764704"/>
            <a:ext cx="82327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string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"Global Variable\n";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Nsp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"Namespace Variable\n";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"Local Variable\n";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Nsp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::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547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래퍼런</a:t>
            </a:r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스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5257</TotalTime>
  <Words>433</Words>
  <Application>Microsoft Office PowerPoint</Application>
  <PresentationFormat>화면 슬라이드 쇼(4:3)</PresentationFormat>
  <Paragraphs>290</Paragraphs>
  <Slides>18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굴림</vt:lpstr>
      <vt:lpstr>Arial</vt:lpstr>
      <vt:lpstr>Segoe UI Black</vt:lpstr>
      <vt:lpstr>HY강M</vt:lpstr>
      <vt:lpstr>HY견고딕</vt:lpstr>
      <vt:lpstr>HY강B</vt:lpstr>
      <vt:lpstr>Yoon 윤고딕 520_TT</vt:lpstr>
      <vt:lpstr>맑은 고딕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B-10</cp:lastModifiedBy>
  <cp:revision>323</cp:revision>
  <dcterms:created xsi:type="dcterms:W3CDTF">2013-09-05T09:43:46Z</dcterms:created>
  <dcterms:modified xsi:type="dcterms:W3CDTF">2022-02-24T04:51:48Z</dcterms:modified>
</cp:coreProperties>
</file>