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HY강B" panose="020B0600000101010101" charset="-127"/>
      <p:regular r:id="rId35"/>
    </p:embeddedFont>
    <p:embeddedFont>
      <p:font typeface="HY강M" panose="020B0600000101010101" charset="-127"/>
      <p:regular r:id="rId36"/>
    </p:embeddedFont>
    <p:embeddedFont>
      <p:font typeface="Yoon 윤고딕 520_TT" panose="020B0600000101010101" charset="-127"/>
      <p:regular r:id="rId37"/>
    </p:embeddedFont>
    <p:embeddedFont>
      <p:font typeface="HY견고딕" panose="02030600000101010101" pitchFamily="18" charset="-127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58408-3B11-44DE-A21D-FBD66F391DEC}" v="15" dt="2022-05-11T10:41:4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4" d="100"/>
          <a:sy n="84" d="100"/>
        </p:scale>
        <p:origin x="84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예림" userId="a3706fc7234cfa90" providerId="LiveId" clId="{44A58408-3B11-44DE-A21D-FBD66F391DEC}"/>
    <pc:docChg chg="undo custSel modSld">
      <pc:chgData name="김 예림" userId="a3706fc7234cfa90" providerId="LiveId" clId="{44A58408-3B11-44DE-A21D-FBD66F391DEC}" dt="2022-05-11T10:41:41.327" v="180" actId="20577"/>
      <pc:docMkLst>
        <pc:docMk/>
      </pc:docMkLst>
      <pc:sldChg chg="modNotesTx">
        <pc:chgData name="김 예림" userId="a3706fc7234cfa90" providerId="LiveId" clId="{44A58408-3B11-44DE-A21D-FBD66F391DEC}" dt="2022-05-11T10:29:35.612" v="26" actId="20577"/>
        <pc:sldMkLst>
          <pc:docMk/>
          <pc:sldMk cId="3783425664" sldId="329"/>
        </pc:sldMkLst>
      </pc:sldChg>
      <pc:sldChg chg="modNotesTx">
        <pc:chgData name="김 예림" userId="a3706fc7234cfa90" providerId="LiveId" clId="{44A58408-3B11-44DE-A21D-FBD66F391DEC}" dt="2022-05-11T10:32:22.619" v="165" actId="20577"/>
        <pc:sldMkLst>
          <pc:docMk/>
          <pc:sldMk cId="65599227" sldId="333"/>
        </pc:sldMkLst>
      </pc:sldChg>
      <pc:sldChg chg="modNotesTx">
        <pc:chgData name="김 예림" userId="a3706fc7234cfa90" providerId="LiveId" clId="{44A58408-3B11-44DE-A21D-FBD66F391DEC}" dt="2022-05-11T10:41:41.327" v="180" actId="20577"/>
        <pc:sldMkLst>
          <pc:docMk/>
          <pc:sldMk cId="1845201833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 </a:t>
            </a:r>
            <a:r>
              <a:rPr lang="ko-KR" altLang="en-US" dirty="0" err="1"/>
              <a:t>복사란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7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//char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포인터 변수인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c_str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한다음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string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char*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로 강제 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형변환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3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동적할당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str1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str2 = str1;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str1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s2 = "123";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s3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+= "Good";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true;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false;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(Container)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메모리 할당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 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      delete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WEEK_SUN,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 today = WEEK_MON;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switch (today)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WEEK_SUN: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WEEK_MON: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WEEK_TUE: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WEEK_WED: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WEEK_THU: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WEEK_FRI: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WEEK_SAT: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WEEK_START,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WEEK_SUN = 0,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WEEK_SAT,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WEEK_END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0; i &lt; 6;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2360</Words>
  <Application>Microsoft Office PowerPoint</Application>
  <PresentationFormat>화면 슬라이드 쇼(4:3)</PresentationFormat>
  <Paragraphs>630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HY헤드라인M</vt:lpstr>
      <vt:lpstr>맑은 고딕</vt:lpstr>
      <vt:lpstr>Yoon 윤고딕 520_TT</vt:lpstr>
      <vt:lpstr>HY견고딕</vt:lpstr>
      <vt:lpstr>HY강M</vt:lpstr>
      <vt:lpstr>HY강B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김예림</cp:lastModifiedBy>
  <cp:revision>241</cp:revision>
  <dcterms:created xsi:type="dcterms:W3CDTF">2013-09-05T09:43:46Z</dcterms:created>
  <dcterms:modified xsi:type="dcterms:W3CDTF">2022-05-11T10:41:47Z</dcterms:modified>
</cp:coreProperties>
</file>