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79" r:id="rId2"/>
    <p:sldId id="405" r:id="rId3"/>
    <p:sldId id="404" r:id="rId4"/>
    <p:sldId id="406" r:id="rId5"/>
    <p:sldId id="407" r:id="rId6"/>
    <p:sldId id="408" r:id="rId7"/>
    <p:sldId id="318" r:id="rId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HY헤드라인M" panose="02030600000101010101" pitchFamily="18" charset="-127"/>
      <p:regular r:id="rId12"/>
    </p:embeddedFont>
    <p:embeddedFont>
      <p:font typeface="HY강M" panose="02030600000101010101" pitchFamily="18" charset="-127"/>
      <p:regular r:id="rId13"/>
    </p:embeddedFont>
    <p:embeddedFont>
      <p:font typeface="HY견고딕" panose="02030600000101010101" pitchFamily="18" charset="-127"/>
      <p:regular r:id="rId14"/>
    </p:embeddedFont>
    <p:embeddedFont>
      <p:font typeface="Yoon 윤고딕 520_TT" panose="020B0600000101010101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7212" autoAdjust="0"/>
  </p:normalViewPr>
  <p:slideViewPr>
    <p:cSldViewPr>
      <p:cViewPr varScale="1">
        <p:scale>
          <a:sx n="101" d="100"/>
          <a:sy n="101" d="100"/>
        </p:scale>
        <p:origin x="150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2896" y="82083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렬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304197" y="99939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156546" y="99939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7517" y="1510045"/>
            <a:ext cx="712809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내부의 값을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특정 조건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오름차순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or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내림차순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으로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정렬을 하여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정보를 효율적으로 관리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하는 방법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번째 원소부터 차례 대로 비교대상자와 비교하여 조건에 따라 원소의 위치를 교체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(Swap)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오름차순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값의 크기가 점점 증가하며 정렬한다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- 1,2,3,4,5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a,b,c,d,e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내림차순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값의 크기가 점점 감소하며 정렬한다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-5,4,3,2,1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-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e,d,c,b,a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2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80316" y="2316596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24235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280318" y="2936842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324237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68155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280318" y="3540732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324237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368155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2074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55992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70179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80918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280318" y="4167518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324237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368155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412074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55992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70179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680918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280315" y="4764868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324234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368152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412071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55989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070176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680915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280318" y="5412940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24237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68155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12074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55992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1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24235" y="2316596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8&gt;4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324237" y="293684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68155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324237" y="354073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368155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2074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55992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70179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80918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324237" y="4167518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368155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412074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55992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70179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680918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24237" y="4908884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68155" y="490888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12074" y="490888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55992" y="490888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79" name="갈매기형 수장 78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갈매기형 수장 8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2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68155" y="293684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368155" y="354073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2074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55992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70179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80918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68156" y="4869160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12075" y="486916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55993" y="486916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68155" y="4170021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12074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55992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70179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80918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56" name="갈매기형 수장 5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갈매기형 수장 62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2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80319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324238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68156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12075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55993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70179" y="364502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완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료</a:t>
            </a:r>
          </a:p>
        </p:txBody>
      </p:sp>
    </p:spTree>
    <p:extLst>
      <p:ext uri="{BB962C8B-B14F-4D97-AF65-F5344CB8AC3E}">
        <p14:creationId xmlns:p14="http://schemas.microsoft.com/office/powerpoint/2010/main" val="39011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7369</TotalTime>
  <Words>234</Words>
  <Application>Microsoft Office PowerPoint</Application>
  <PresentationFormat>화면 슬라이드 쇼(4:3)</PresentationFormat>
  <Paragraphs>148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Arial</vt:lpstr>
      <vt:lpstr>맑은 고딕</vt:lpstr>
      <vt:lpstr>HY헤드라인M</vt:lpstr>
      <vt:lpstr>HY강M</vt:lpstr>
      <vt:lpstr>HY견고딕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USER</cp:lastModifiedBy>
  <cp:revision>430</cp:revision>
  <dcterms:created xsi:type="dcterms:W3CDTF">2013-09-05T09:43:46Z</dcterms:created>
  <dcterms:modified xsi:type="dcterms:W3CDTF">2020-10-02T12:14:39Z</dcterms:modified>
</cp:coreProperties>
</file>