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8" r:id="rId3"/>
    <p:sldId id="309" r:id="rId4"/>
    <p:sldId id="313" r:id="rId5"/>
    <p:sldId id="314" r:id="rId6"/>
    <p:sldId id="310" r:id="rId7"/>
    <p:sldId id="311" r:id="rId8"/>
    <p:sldId id="315" r:id="rId9"/>
    <p:sldId id="318" r:id="rId10"/>
    <p:sldId id="319" r:id="rId11"/>
    <p:sldId id="321" r:id="rId12"/>
    <p:sldId id="322" r:id="rId13"/>
    <p:sldId id="324" r:id="rId14"/>
    <p:sldId id="325" r:id="rId15"/>
    <p:sldId id="32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3125" autoAdjust="0"/>
  </p:normalViewPr>
  <p:slideViewPr>
    <p:cSldViewPr>
      <p:cViewPr varScale="1">
        <p:scale>
          <a:sx n="51" d="100"/>
          <a:sy n="51" d="100"/>
        </p:scale>
        <p:origin x="-108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오른쪽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56176" y="5373216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71" idx="0"/>
          </p:cNvCxnSpPr>
          <p:nvPr/>
        </p:nvCxnSpPr>
        <p:spPr>
          <a:xfrm>
            <a:off x="7144743" y="4473116"/>
            <a:ext cx="91553" cy="90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17326" y="5512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>
            <a:endCxn id="71" idx="0"/>
          </p:cNvCxnSpPr>
          <p:nvPr/>
        </p:nvCxnSpPr>
        <p:spPr>
          <a:xfrm>
            <a:off x="5247954" y="3361058"/>
            <a:ext cx="1988342" cy="2012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왼쪽과 오른쪽에 자식이 있는 경우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115616" y="2204864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783940" y="2404919"/>
            <a:ext cx="987860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798785" y="2802089"/>
            <a:ext cx="1440160" cy="399182"/>
            <a:chOff x="1934689" y="2725353"/>
            <a:chExt cx="1440160" cy="399182"/>
          </a:xfrm>
        </p:grpSpPr>
        <p:grpSp>
          <p:nvGrpSpPr>
            <p:cNvPr id="41" name="그룹 40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65782" y="278565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3998918" y="3001680"/>
            <a:ext cx="24002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18864" y="3656417"/>
            <a:ext cx="1440160" cy="399182"/>
            <a:chOff x="3347864" y="2820998"/>
            <a:chExt cx="2160240" cy="648072"/>
          </a:xfrm>
        </p:grpSpPr>
        <p:sp>
          <p:nvSpPr>
            <p:cNvPr id="68" name="직사각형 67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558757" y="4462185"/>
            <a:ext cx="1440160" cy="399182"/>
            <a:chOff x="1934689" y="2725353"/>
            <a:chExt cx="1440160" cy="3991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8970" y="4462185"/>
            <a:ext cx="1440160" cy="399182"/>
            <a:chOff x="1934689" y="2725353"/>
            <a:chExt cx="1440160" cy="399182"/>
          </a:xfrm>
        </p:grpSpPr>
        <p:grpSp>
          <p:nvGrpSpPr>
            <p:cNvPr id="79" name="그룹 78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4718996" y="3833293"/>
            <a:ext cx="480053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308859" y="3833293"/>
            <a:ext cx="450031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635896" y="5310843"/>
            <a:ext cx="1440160" cy="399182"/>
            <a:chOff x="3347864" y="2820998"/>
            <a:chExt cx="2160240" cy="648072"/>
          </a:xfrm>
        </p:grpSpPr>
        <p:sp>
          <p:nvSpPr>
            <p:cNvPr id="96" name="직사각형 9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45970" y="5331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4355975" y="4651331"/>
            <a:ext cx="350931" cy="61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28347" y="314105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minNode</a:t>
            </a:r>
            <a:r>
              <a:rPr lang="en-US" altLang="ko-KR" dirty="0" smtClean="0"/>
              <a:t>(right)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47011" y="4387762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500872" y="5235906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48264" y="43605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cxnSp>
        <p:nvCxnSpPr>
          <p:cNvPr id="106" name="구부러진 연결선 105"/>
          <p:cNvCxnSpPr>
            <a:stCxn id="12" idx="1"/>
          </p:cNvCxnSpPr>
          <p:nvPr/>
        </p:nvCxnSpPr>
        <p:spPr>
          <a:xfrm rot="10800000" flipV="1">
            <a:off x="5205320" y="4545206"/>
            <a:ext cx="1742944" cy="10339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238944" y="3925862"/>
            <a:ext cx="122930" cy="1589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704411" y="3499349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-&gt;data)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382141" y="3578323"/>
            <a:ext cx="1692278" cy="54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0" grpId="0"/>
      <p:bldP spid="95" grpId="0"/>
      <p:bldP spid="104" grpId="0"/>
      <p:bldP spid="11" grpId="0" animBg="1"/>
      <p:bldP spid="11" grpId="1" animBg="1"/>
      <p:bldP spid="105" grpId="0" animBg="1"/>
      <p:bldP spid="105" grpId="1" animBg="1"/>
      <p:bldP spid="12" grpId="0"/>
      <p:bldP spid="12" grpId="1"/>
      <p:bldP spid="107" grpId="1"/>
      <p:bldP spid="109" grpId="0"/>
      <p:bldP spid="110" grpId="0" animBg="1"/>
      <p:bldP spid="1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518661" y="182417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64589" y="4906339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14648" y="4908231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80218" y="3826219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84881" y="284361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26140" y="2893594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71152" y="1912448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80286" y="782233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518661" y="182417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89779" y="3821283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52015" y="284361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049" y="4901581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3821283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98218" y="2893594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52016" y="284361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64589" y="4906339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14648" y="4908231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80218" y="3826219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84881" y="284361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17999" y="782233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71152" y="1912448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80286" y="782233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88624" y="3555716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52014" y="436722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33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47171" y="3664452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52016" y="284361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17999" y="782233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16385" y="1884129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56861" y="3664452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12698" y="4367225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1361541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96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187044" y="1903271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0232" y="2822497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02915" y="2822497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62117" y="1048120"/>
            <a:ext cx="703309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11068" y="4790011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91003" y="3435822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65424" y="4754572"/>
            <a:ext cx="866416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61681" y="4213566"/>
            <a:ext cx="695155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4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/>
              <a:t> 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(Tree)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계층적 구조를 가진 데이터를 표현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67544" y="2402309"/>
            <a:ext cx="6552728" cy="3456384"/>
            <a:chOff x="467544" y="2132856"/>
            <a:chExt cx="6552728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3534823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49408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91680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3482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12160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/>
            <p:cNvCxnSpPr>
              <a:stCxn id="39" idx="2"/>
              <a:endCxn id="54" idx="0"/>
            </p:cNvCxnSpPr>
            <p:nvPr/>
          </p:nvCxnSpPr>
          <p:spPr>
            <a:xfrm>
              <a:off x="4038879" y="2604394"/>
              <a:ext cx="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9" idx="2"/>
              <a:endCxn id="40" idx="0"/>
            </p:cNvCxnSpPr>
            <p:nvPr/>
          </p:nvCxnSpPr>
          <p:spPr>
            <a:xfrm flipH="1">
              <a:off x="2198609" y="2604394"/>
              <a:ext cx="184027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9" idx="2"/>
              <a:endCxn id="43" idx="0"/>
            </p:cNvCxnSpPr>
            <p:nvPr/>
          </p:nvCxnSpPr>
          <p:spPr>
            <a:xfrm>
              <a:off x="4038879" y="2604394"/>
              <a:ext cx="1814585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3" idx="2"/>
              <a:endCxn id="57" idx="0"/>
            </p:cNvCxnSpPr>
            <p:nvPr/>
          </p:nvCxnSpPr>
          <p:spPr>
            <a:xfrm>
              <a:off x="5853464" y="4044554"/>
              <a:ext cx="662752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3" idx="2"/>
              <a:endCxn id="59" idx="0"/>
            </p:cNvCxnSpPr>
            <p:nvPr/>
          </p:nvCxnSpPr>
          <p:spPr>
            <a:xfrm flipH="1">
              <a:off x="5292080" y="4044554"/>
              <a:ext cx="561384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0" idx="2"/>
              <a:endCxn id="48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0" idx="2"/>
              <a:endCxn id="51" idx="0"/>
            </p:cNvCxnSpPr>
            <p:nvPr/>
          </p:nvCxnSpPr>
          <p:spPr>
            <a:xfrm flipH="1">
              <a:off x="2195736" y="4044554"/>
              <a:ext cx="287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0" idx="2"/>
              <a:endCxn id="50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542935" y="2465025"/>
            <a:ext cx="2658394" cy="369332"/>
            <a:chOff x="4542935" y="2465025"/>
            <a:chExt cx="2658394" cy="369332"/>
          </a:xfrm>
        </p:grpSpPr>
        <p:cxnSp>
          <p:nvCxnSpPr>
            <p:cNvPr id="80" name="직선 화살표 연결선 79"/>
            <p:cNvCxnSpPr>
              <a:stCxn id="39" idx="3"/>
              <a:endCxn id="81" idx="1"/>
            </p:cNvCxnSpPr>
            <p:nvPr/>
          </p:nvCxnSpPr>
          <p:spPr>
            <a:xfrm>
              <a:off x="4542935" y="2638078"/>
              <a:ext cx="1325209" cy="1161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68144" y="2465025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Root Node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658005" y="2032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020272" y="5282629"/>
            <a:ext cx="1894877" cy="646331"/>
            <a:chOff x="7020272" y="5282629"/>
            <a:chExt cx="1894877" cy="646331"/>
          </a:xfrm>
        </p:grpSpPr>
        <p:cxnSp>
          <p:nvCxnSpPr>
            <p:cNvPr id="84" name="직선 화살표 연결선 83"/>
            <p:cNvCxnSpPr>
              <a:stCxn id="57" idx="3"/>
              <a:endCxn id="85" idx="1"/>
            </p:cNvCxnSpPr>
            <p:nvPr/>
          </p:nvCxnSpPr>
          <p:spPr>
            <a:xfrm flipV="1">
              <a:off x="7020272" y="5605795"/>
              <a:ext cx="530401" cy="319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50673" y="5282629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Leaf </a:t>
              </a:r>
              <a:r>
                <a:rPr lang="en-US" altLang="ko-KR" dirty="0" smtClean="0"/>
                <a:t>Node</a:t>
              </a:r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말단</a:t>
              </a:r>
              <a:r>
                <a:rPr lang="en-US" altLang="ko-KR" dirty="0" smtClean="0"/>
                <a:t>Node)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419892" y="3573016"/>
            <a:ext cx="7228427" cy="945396"/>
            <a:chOff x="1419892" y="3605540"/>
            <a:chExt cx="7228427" cy="945396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419892" y="3605540"/>
              <a:ext cx="5312347" cy="9453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>
              <a:stCxn id="87" idx="3"/>
              <a:endCxn id="89" idx="1"/>
            </p:cNvCxnSpPr>
            <p:nvPr/>
          </p:nvCxnSpPr>
          <p:spPr>
            <a:xfrm>
              <a:off x="6732239" y="4078238"/>
              <a:ext cx="6109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43154" y="389357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형제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236296" y="2937723"/>
            <a:ext cx="1348596" cy="832738"/>
            <a:chOff x="7236296" y="2937723"/>
            <a:chExt cx="1348596" cy="832738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7236296" y="2937723"/>
              <a:ext cx="0" cy="83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79727" y="316942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부모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236296" y="4319233"/>
            <a:ext cx="1348596" cy="832738"/>
            <a:chOff x="7236296" y="4319233"/>
            <a:chExt cx="1348596" cy="832738"/>
          </a:xfrm>
        </p:grpSpPr>
        <p:cxnSp>
          <p:nvCxnSpPr>
            <p:cNvPr id="94" name="직선 화살표 연결선 93"/>
            <p:cNvCxnSpPr/>
            <p:nvPr/>
          </p:nvCxnSpPr>
          <p:spPr>
            <a:xfrm flipV="1">
              <a:off x="7236296" y="4319233"/>
              <a:ext cx="0" cy="832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79727" y="455093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자</a:t>
              </a:r>
              <a:r>
                <a:rPr lang="ko-KR" altLang="en-US" dirty="0"/>
                <a:t>식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트리</a:t>
            </a:r>
            <a:r>
              <a:rPr lang="en-US" altLang="ko-KR" b="1" dirty="0" smtClean="0"/>
              <a:t>(Binary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Node </a:t>
            </a:r>
            <a:r>
              <a:rPr lang="ko-KR" altLang="en-US" dirty="0" smtClean="0"/>
              <a:t>의 자식 수가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이하인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 이진 트리</a:t>
            </a:r>
            <a:r>
              <a:rPr lang="en-US" altLang="ko-KR" b="1" dirty="0" smtClean="0"/>
              <a:t>(Full 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단말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아닌 모든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탐색 트리</a:t>
            </a:r>
            <a:r>
              <a:rPr lang="en-US" altLang="ko-KR" b="1" dirty="0" smtClean="0"/>
              <a:t>(Binary Search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순차적이면서</a:t>
            </a:r>
            <a:r>
              <a:rPr lang="en-US" altLang="ko-KR" dirty="0"/>
              <a:t> </a:t>
            </a:r>
            <a:r>
              <a:rPr lang="ko-KR" altLang="en-US" dirty="0" smtClean="0"/>
              <a:t>계층적 구조를 가진 이진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1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612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데이터 저장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낮으면 왼쪽 자식 노드로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높으면 오른쪽 자식 노드로 연결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32240" y="1835532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insert(10)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32240" y="226270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insert(20)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2699628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insert(5)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3131676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insert(15)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4260" y="3176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4420" y="318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4060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23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0988" y="4293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408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88356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34379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2" grpId="0"/>
      <p:bldP spid="2" grpId="1"/>
      <p:bldP spid="43" grpId="0"/>
      <p:bldP spid="43" grpId="1"/>
      <p:bldP spid="48" grpId="0"/>
      <p:bldP spid="50" grpId="0"/>
      <p:bldP spid="51" grpId="0"/>
      <p:bldP spid="51" grpId="1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트리의</a:t>
            </a:r>
            <a:r>
              <a:rPr lang="ko-KR" altLang="en-US" b="1" dirty="0" smtClean="0"/>
              <a:t> 순회</a:t>
            </a:r>
            <a:r>
              <a:rPr lang="en-US" altLang="ko-KR" b="1" dirty="0" smtClean="0"/>
              <a:t>(Traversal)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트리에 노드들을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 위해서 필요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9552" y="2339588"/>
            <a:ext cx="2021970" cy="1623666"/>
            <a:chOff x="539552" y="2132856"/>
            <a:chExt cx="2021970" cy="1623666"/>
          </a:xfrm>
        </p:grpSpPr>
        <p:sp>
          <p:nvSpPr>
            <p:cNvPr id="61" name="직사각형 60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955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54593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5" name="직선 연결선 64"/>
            <p:cNvCxnSpPr>
              <a:stCxn id="61" idx="2"/>
              <a:endCxn id="62" idx="0"/>
            </p:cNvCxnSpPr>
            <p:nvPr/>
          </p:nvCxnSpPr>
          <p:spPr>
            <a:xfrm flipH="1">
              <a:off x="793017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>
              <a:stCxn id="61" idx="2"/>
              <a:endCxn id="64" idx="0"/>
            </p:cNvCxnSpPr>
            <p:nvPr/>
          </p:nvCxnSpPr>
          <p:spPr>
            <a:xfrm>
              <a:off x="1558913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74845" y="4171146"/>
            <a:ext cx="1679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smtClean="0"/>
              <a:t>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preOrder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노드부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489007" y="2339588"/>
            <a:ext cx="2021970" cy="1623666"/>
            <a:chOff x="3489007" y="2132856"/>
            <a:chExt cx="2021970" cy="1623666"/>
          </a:xfrm>
        </p:grpSpPr>
        <p:sp>
          <p:nvSpPr>
            <p:cNvPr id="75" name="직사각형 74"/>
            <p:cNvSpPr/>
            <p:nvPr/>
          </p:nvSpPr>
          <p:spPr>
            <a:xfrm>
              <a:off x="425490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8900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00404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직선 연결선 78"/>
            <p:cNvCxnSpPr>
              <a:stCxn id="75" idx="2"/>
              <a:endCxn id="76" idx="0"/>
            </p:cNvCxnSpPr>
            <p:nvPr/>
          </p:nvCxnSpPr>
          <p:spPr>
            <a:xfrm flipH="1">
              <a:off x="374247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>
              <a:stCxn id="75" idx="2"/>
              <a:endCxn id="78" idx="0"/>
            </p:cNvCxnSpPr>
            <p:nvPr/>
          </p:nvCxnSpPr>
          <p:spPr>
            <a:xfrm>
              <a:off x="450836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568007" y="4171146"/>
            <a:ext cx="1992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중위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중간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369327" y="2339588"/>
            <a:ext cx="2021970" cy="1623666"/>
            <a:chOff x="6369327" y="2132856"/>
            <a:chExt cx="2021970" cy="1623666"/>
          </a:xfrm>
        </p:grpSpPr>
        <p:sp>
          <p:nvSpPr>
            <p:cNvPr id="83" name="직사각형 82"/>
            <p:cNvSpPr/>
            <p:nvPr/>
          </p:nvSpPr>
          <p:spPr>
            <a:xfrm>
              <a:off x="713522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6932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8436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직선 연결선 85"/>
            <p:cNvCxnSpPr>
              <a:stCxn id="83" idx="2"/>
              <a:endCxn id="84" idx="0"/>
            </p:cNvCxnSpPr>
            <p:nvPr/>
          </p:nvCxnSpPr>
          <p:spPr>
            <a:xfrm flipH="1">
              <a:off x="662279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/>
            <p:cNvCxnSpPr>
              <a:stCxn id="83" idx="2"/>
              <a:endCxn id="85" idx="0"/>
            </p:cNvCxnSpPr>
            <p:nvPr/>
          </p:nvCxnSpPr>
          <p:spPr>
            <a:xfrm>
              <a:off x="738868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318804" y="4171146"/>
            <a:ext cx="2251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마지막</a:t>
            </a:r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39552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175965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3495866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88294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005740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6326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24070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 B C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173524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A C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53845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C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1" grpId="0"/>
      <p:bldP spid="88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트리의 전위 순회 구현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preOrder</a:t>
            </a:r>
            <a:r>
              <a:rPr lang="en-US" altLang="ko-KR" b="1" dirty="0" smtClean="0"/>
              <a:t>) : root</a:t>
            </a:r>
            <a:r>
              <a:rPr lang="ko-KR" altLang="en-US" b="1" dirty="0" smtClean="0"/>
              <a:t>부터 탐색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763688" y="2309390"/>
            <a:ext cx="4896544" cy="2775794"/>
            <a:chOff x="-900608" y="2132856"/>
            <a:chExt cx="4896544" cy="2775794"/>
          </a:xfrm>
        </p:grpSpPr>
        <p:sp>
          <p:nvSpPr>
            <p:cNvPr id="39" name="직사각형 38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연결선 41"/>
            <p:cNvCxnSpPr>
              <a:stCxn id="39" idx="2"/>
              <a:endCxn id="40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>
              <a:stCxn id="39" idx="2"/>
              <a:endCxn id="41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6" name="직선 연결선 45"/>
            <p:cNvCxnSpPr>
              <a:stCxn id="40" idx="2"/>
              <a:endCxn id="44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직선 연결선 46"/>
            <p:cNvCxnSpPr>
              <a:stCxn id="40" idx="2"/>
              <a:endCxn id="48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0" name="직선 연결선 49"/>
            <p:cNvCxnSpPr>
              <a:stCxn id="41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>
              <a:stCxn id="41" idx="2"/>
              <a:endCxn id="49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2" name="직선 화살표 연결선 51"/>
          <p:cNvCxnSpPr/>
          <p:nvPr/>
        </p:nvCxnSpPr>
        <p:spPr>
          <a:xfrm flipH="1">
            <a:off x="2780584" y="2780928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400101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1907704" y="40386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788024" y="4005064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274675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97796" y="2339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①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4404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②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5056" y="4661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③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3606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④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4446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⑤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892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⑥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2616" y="559151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</a:rPr>
              <a:t>A  B  D  E  C  F  G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47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⑦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124369" y="3697287"/>
            <a:ext cx="215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3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4278076" y="3361058"/>
            <a:ext cx="969877" cy="2228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15561</TotalTime>
  <Words>465</Words>
  <Application>Microsoft Office PowerPoint</Application>
  <PresentationFormat>화면 슬라이드 쇼(4:3)</PresentationFormat>
  <Paragraphs>227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B-10</cp:lastModifiedBy>
  <cp:revision>2083</cp:revision>
  <dcterms:created xsi:type="dcterms:W3CDTF">2015-08-03T11:42:53Z</dcterms:created>
  <dcterms:modified xsi:type="dcterms:W3CDTF">2021-12-23T04:52:55Z</dcterms:modified>
</cp:coreProperties>
</file>