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5" r:id="rId21"/>
    <p:sldId id="367" r:id="rId22"/>
    <p:sldId id="376" r:id="rId23"/>
    <p:sldId id="389" r:id="rId24"/>
    <p:sldId id="377" r:id="rId25"/>
    <p:sldId id="369" r:id="rId26"/>
    <p:sldId id="370" r:id="rId27"/>
    <p:sldId id="371" r:id="rId28"/>
    <p:sldId id="372" r:id="rId29"/>
    <p:sldId id="374" r:id="rId30"/>
    <p:sldId id="373" r:id="rId31"/>
    <p:sldId id="317" r:id="rId32"/>
    <p:sldId id="379" r:id="rId33"/>
    <p:sldId id="388" r:id="rId34"/>
    <p:sldId id="380" r:id="rId35"/>
    <p:sldId id="384" r:id="rId36"/>
    <p:sldId id="385" r:id="rId37"/>
    <p:sldId id="386" r:id="rId38"/>
    <p:sldId id="387" r:id="rId39"/>
    <p:sldId id="318" r:id="rId40"/>
  </p:sldIdLst>
  <p:sldSz cx="9144000" cy="6858000" type="screen4x3"/>
  <p:notesSz cx="6858000" cy="9144000"/>
  <p:embeddedFontLst>
    <p:embeddedFont>
      <p:font typeface="HY헤드라인M" pitchFamily="18" charset="-127"/>
      <p:regular r:id="rId42"/>
    </p:embeddedFont>
    <p:embeddedFont>
      <p:font typeface="Segoe UI Black" pitchFamily="34" charset="0"/>
      <p:bold r:id="rId43"/>
      <p:boldItalic r:id="rId44"/>
    </p:embeddedFont>
    <p:embeddedFont>
      <p:font typeface="HY강B" charset="-127"/>
      <p:regular r:id="rId45"/>
    </p:embeddedFont>
    <p:embeddedFont>
      <p:font typeface="Yoon 윤고딕 520_TT" charset="-127"/>
      <p:regular r:id="rId46"/>
    </p:embeddedFont>
    <p:embeddedFont>
      <p:font typeface="HY견고딕" pitchFamily="18" charset="-127"/>
      <p:regular r:id="rId47"/>
    </p:embeddedFont>
    <p:embeddedFont>
      <p:font typeface="HY강M" charset="-127"/>
      <p:regular r:id="rId48"/>
    </p:embeddedFont>
    <p:embeddedFont>
      <p:font typeface="맑은 고딕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78886" autoAdjust="0"/>
  </p:normalViewPr>
  <p:slideViewPr>
    <p:cSldViewPr>
      <p:cViewPr varScale="1">
        <p:scale>
          <a:sx n="72" d="100"/>
          <a:sy n="72" d="100"/>
        </p:scale>
        <p:origin x="-1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절차 지향 순서대로 코드가 순서대로 실행</a:t>
            </a:r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이제까지 만든 프로그램을 부품으로 해서 조립하는 형식</a:t>
            </a:r>
            <a:endParaRPr lang="en-US" altLang="ko-KR" dirty="0" smtClean="0"/>
          </a:p>
          <a:p>
            <a:r>
              <a:rPr lang="ko-KR" altLang="en-US" dirty="0" smtClean="0"/>
              <a:t>순서대로 </a:t>
            </a:r>
            <a:r>
              <a:rPr lang="ko-KR" altLang="en-US" dirty="0" err="1" smtClean="0"/>
              <a:t>쓰는거보다</a:t>
            </a:r>
            <a:r>
              <a:rPr lang="ko-KR" altLang="en-US" dirty="0" smtClean="0"/>
              <a:t> 신경을 </a:t>
            </a:r>
            <a:r>
              <a:rPr lang="ko-KR" altLang="en-US" dirty="0" err="1" smtClean="0"/>
              <a:t>써야한다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조립할때</a:t>
            </a:r>
            <a:r>
              <a:rPr lang="ko-KR" altLang="en-US" dirty="0" smtClean="0"/>
              <a:t> 사용할 부품이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8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코딩 </a:t>
            </a:r>
            <a:r>
              <a:rPr lang="ko-KR" altLang="en-US" dirty="0" err="1" smtClean="0"/>
              <a:t>스텐다드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코드를 쓰는 방법에 대한 약속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08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무조건 초기값이 들어간다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활용하는 방법 고정된 상수 데이터에 활용 바뀌지 않는 </a:t>
            </a:r>
            <a:r>
              <a:rPr lang="ko-KR" altLang="en-US" dirty="0" err="1" smtClean="0"/>
              <a:t>로드경로같은</a:t>
            </a:r>
            <a:r>
              <a:rPr lang="ko-KR" altLang="en-US" smtClean="0"/>
              <a:t>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추상화한다</a:t>
            </a:r>
            <a:r>
              <a:rPr lang="en-US" altLang="ko-KR" dirty="0" smtClean="0"/>
              <a:t>.!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예 의자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원목의자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조립의자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원목의자는 </a:t>
            </a:r>
            <a:r>
              <a:rPr lang="ko-KR" altLang="en-US" baseline="0" dirty="0" err="1" smtClean="0"/>
              <a:t>잘못만들면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만들어야한다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조립의자는 부품을 재활용이 </a:t>
            </a:r>
            <a:r>
              <a:rPr lang="ko-KR" altLang="en-US" baseline="0" dirty="0" err="1" smtClean="0"/>
              <a:t>가능한다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조립의자를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 설계도를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라고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는 설계도를 통해서 만든 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결과물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결과물은 내용이 없는 </a:t>
            </a:r>
            <a:r>
              <a:rPr lang="ko-KR" altLang="en-US" baseline="0" dirty="0" err="1" smtClean="0"/>
              <a:t>텅빈</a:t>
            </a:r>
            <a:r>
              <a:rPr lang="ko-KR" altLang="en-US" baseline="0" dirty="0" smtClean="0"/>
              <a:t> 상태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Instance </a:t>
            </a:r>
            <a:r>
              <a:rPr lang="ko-KR" altLang="en-US" baseline="0" dirty="0" smtClean="0"/>
              <a:t>내용을 넣는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3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지켜야할</a:t>
            </a:r>
            <a:r>
              <a:rPr lang="ko-KR" altLang="en-US" dirty="0" smtClean="0"/>
              <a:t> 것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전역변수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시작과 끝을 같이한다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어디서든지 쓸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 단점 어디서 문제가 생기는지 알기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약속된 부분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ko-KR" altLang="en-US" dirty="0" smtClean="0"/>
              <a:t>자신의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7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중복코드 제어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상속은 함수가 아닌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재활용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0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상속이랑 같이 나오는 내용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코드의 유지보수 때문에 사용한다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ass1&#48264;&#47928;&#51228;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ass2&#48264;&#47928;&#51228;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lassFIle&#47928;&#51228;.ex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346786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85342" y="4509120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0206" y="1819563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Inline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396" y="2246896"/>
            <a:ext cx="7111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호출 과정을 생략하고 호출위치에 해당 코드를 적용한다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 과정이 생략되어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빠른 호출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과도하게 사용할 경우 오히려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속도가 저하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될 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1601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2049" y="2420888"/>
            <a:ext cx="3600399" cy="23083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inline void Test()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인라인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!!"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26" idx="1"/>
          </p:cNvCxnSpPr>
          <p:nvPr/>
        </p:nvCxnSpPr>
        <p:spPr>
          <a:xfrm>
            <a:off x="4572000" y="3575050"/>
            <a:ext cx="6100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885342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1181</Words>
  <Application>Microsoft Office PowerPoint</Application>
  <PresentationFormat>화면 슬라이드 쇼(4:3)</PresentationFormat>
  <Paragraphs>884</Paragraphs>
  <Slides>39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HY헤드라인M</vt:lpstr>
      <vt:lpstr>Segoe UI Black</vt:lpstr>
      <vt:lpstr>HY강B</vt:lpstr>
      <vt:lpstr>Yoon 윤고딕 520_TT</vt:lpstr>
      <vt:lpstr>HY견고딕</vt:lpstr>
      <vt:lpstr>HY강M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286</cp:revision>
  <dcterms:created xsi:type="dcterms:W3CDTF">2013-09-05T09:43:46Z</dcterms:created>
  <dcterms:modified xsi:type="dcterms:W3CDTF">2022-01-24T04:02:17Z</dcterms:modified>
</cp:coreProperties>
</file>