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305" r:id="rId5"/>
    <p:sldId id="429" r:id="rId6"/>
    <p:sldId id="430" r:id="rId7"/>
    <p:sldId id="431" r:id="rId8"/>
    <p:sldId id="432" r:id="rId9"/>
    <p:sldId id="413" r:id="rId10"/>
    <p:sldId id="433" r:id="rId11"/>
    <p:sldId id="435" r:id="rId12"/>
    <p:sldId id="434" r:id="rId13"/>
    <p:sldId id="436" r:id="rId14"/>
    <p:sldId id="415" r:id="rId15"/>
    <p:sldId id="437" r:id="rId16"/>
    <p:sldId id="316" r:id="rId17"/>
    <p:sldId id="439" r:id="rId18"/>
    <p:sldId id="416" r:id="rId19"/>
    <p:sldId id="438" r:id="rId20"/>
    <p:sldId id="440" r:id="rId21"/>
    <p:sldId id="317" r:id="rId22"/>
    <p:sldId id="405" r:id="rId23"/>
    <p:sldId id="318" r:id="rId24"/>
  </p:sldIdLst>
  <p:sldSz cx="9144000" cy="6858000" type="screen4x3"/>
  <p:notesSz cx="6858000" cy="9144000"/>
  <p:embeddedFontLst>
    <p:embeddedFont>
      <p:font typeface="HY헤드라인M" pitchFamily="18" charset="-127"/>
      <p:regular r:id="rId26"/>
    </p:embeddedFont>
    <p:embeddedFont>
      <p:font typeface="HY강M" pitchFamily="18" charset="-127"/>
      <p:regular r:id="rId27"/>
    </p:embeddedFont>
    <p:embeddedFont>
      <p:font typeface="HY강B" pitchFamily="18" charset="-127"/>
      <p:regular r:id="rId28"/>
    </p:embeddedFont>
    <p:embeddedFont>
      <p:font typeface="맑은 고딕" pitchFamily="50" charset="-127"/>
      <p:regular r:id="rId29"/>
      <p:bold r:id="rId30"/>
    </p:embeddedFont>
    <p:embeddedFont>
      <p:font typeface="HY견고딕" pitchFamily="18" charset="-127"/>
      <p:regular r:id="rId31"/>
    </p:embeddedFont>
    <p:embeddedFont>
      <p:font typeface="Yoon 윤고딕 520_TT" charset="-127"/>
      <p:regular r:id="rId32"/>
    </p:embeddedFont>
    <p:embeddedFont>
      <p:font typeface="Segoe UI Black" pitchFamily="34" charset="0"/>
      <p:bold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API 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1220940"/>
            <a:ext cx="7519218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HBITMAP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이미지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저장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CreateCompatibleDC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메모리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생성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LoadBitMap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이미지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불러오는 함수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인스턴스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SelectObject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이미지 메모리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등록 하며 이전 이미지 반환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메모리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	- 2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등록 이미지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BitBlt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이미지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Draw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- 2,3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– 4,5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가로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세로 길이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- 6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출력할 메모리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  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- 7,8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출력할 메모리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시작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- 9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옵션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DeleteObject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이미지핸들값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DeleteDC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메모리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제거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23873"/>
              </p:ext>
            </p:extLst>
          </p:nvPr>
        </p:nvGraphicFramePr>
        <p:xfrm>
          <a:off x="1721558" y="2158117"/>
          <a:ext cx="6360368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856"/>
                <a:gridCol w="46085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BLACKNESS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대상영역을 검정색으로 가득 채운다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DSTINVERT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화면을 반전시킨다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MERGECOPY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소스 비트맵과 대상 화면을 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AND </a:t>
                      </a:r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연산한다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MERGEPAINT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소스 비트맵과 대상 화면을 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OR </a:t>
                      </a:r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연산한다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SRCCOPY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소스 영역을 대상 영역에 복사한다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WHITENESS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대상영역을 흰색으로 가득 채운다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1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1510045"/>
            <a:ext cx="2952328" cy="4439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48997" y="97143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MemDC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 descr="C:\Users\LG\Desktop\Win32Project1\Win32Project1\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10045"/>
            <a:ext cx="1381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331640" y="1058539"/>
            <a:ext cx="0" cy="4515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3434" y="75076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0,0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5816" y="403642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MyBitMap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3435" y="377045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145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2765" y="247534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235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40195" y="1510044"/>
            <a:ext cx="2952328" cy="44392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38242" y="979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모니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터</a:t>
            </a:r>
          </a:p>
        </p:txBody>
      </p:sp>
      <p:pic>
        <p:nvPicPr>
          <p:cNvPr id="22" name="Picture 2" descr="C:\Users\LG\Desktop\Win32Project1\Win32Project1\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80" y="2475343"/>
            <a:ext cx="1381125" cy="223837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6374380" y="2023837"/>
            <a:ext cx="0" cy="4515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3963" y="171606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50,50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78556" y="50017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MyBitMap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6175" y="473575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145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5505" y="344064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235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283968" y="1510045"/>
            <a:ext cx="3436581" cy="965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직선 연결선 5123"/>
          <p:cNvCxnSpPr/>
          <p:nvPr/>
        </p:nvCxnSpPr>
        <p:spPr>
          <a:xfrm>
            <a:off x="1331640" y="1510044"/>
            <a:ext cx="5042739" cy="965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직선 연결선 5125"/>
          <p:cNvCxnSpPr/>
          <p:nvPr/>
        </p:nvCxnSpPr>
        <p:spPr>
          <a:xfrm flipV="1">
            <a:off x="4283968" y="4713718"/>
            <a:ext cx="3436581" cy="1235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직선 연결선 5128"/>
          <p:cNvCxnSpPr/>
          <p:nvPr/>
        </p:nvCxnSpPr>
        <p:spPr>
          <a:xfrm flipV="1">
            <a:off x="1331640" y="4713718"/>
            <a:ext cx="5046916" cy="1235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5003" y="882386"/>
            <a:ext cx="79812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HBITMAP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OldBitMap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Width = 145,Height = 235;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CreateCompatibleDC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LoadBitmap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g_hInst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MAKEINTRESOURCE(IDB_BITMAP1));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OldBitMap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 (HBITMAP)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SelectObject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StretchBlt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200, 50, Width * 2, Height * 2,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0, 0, Width,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Height,SRCCOPY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SelectObject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OldBitMap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DeleteObject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DeleteDC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3665" y="4914259"/>
            <a:ext cx="75192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StretchBlt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이미지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Draw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- 2,3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– 4,5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가로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세로 길이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- 6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출력할 메모리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  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- 7,8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출력할 메모리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시작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- 9,10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출력할 메모리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가로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세로 길이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옵션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3103560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BitMap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Class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 코드 참고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25544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5656" y="2595729"/>
            <a:ext cx="73777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실행파일 과 동일하게 만드시오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WinProc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내부 코드 최소화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- Card 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-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BitMap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x,y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-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SetBitMap,Draw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21" name="실행 단추: 앞으로 또는 다음 2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1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BitMapManager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BitMapManager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3103560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LoadImage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 코드 참고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0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384994" y="665059"/>
            <a:ext cx="6751264" cy="3894335"/>
            <a:chOff x="1061096" y="1024642"/>
            <a:chExt cx="7704856" cy="2576674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3304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27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LoadImage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6290" y="1490289"/>
            <a:ext cx="645544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BitMap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이미지를 등록하지 않고 파일 경로를 통해 불러온다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불러올 이미지를 가지고 있는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DLL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또는 실행파일  모듈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경로를 통해 불러올 경우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사용한다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불러올 이미지 경로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상대경로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불러올 이미지의 종류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4,5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아이콘 또는 커서의 너비와 높이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6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옵션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BitMapManager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56858"/>
              </p:ext>
            </p:extLst>
          </p:nvPr>
        </p:nvGraphicFramePr>
        <p:xfrm>
          <a:off x="2339752" y="4797152"/>
          <a:ext cx="5249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1454"/>
                <a:gridCol w="2016224"/>
                <a:gridCol w="2592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플래그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0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IMAGE_BITMAP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비트맵을 불러온다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1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IMAGE_ICON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아이콘을 불러온다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IMAGE_CURSOR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커서를 불러온다</a:t>
                      </a:r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BitMapManager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67890"/>
              </p:ext>
            </p:extLst>
          </p:nvPr>
        </p:nvGraphicFramePr>
        <p:xfrm>
          <a:off x="1403648" y="2158117"/>
          <a:ext cx="6840760" cy="266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128"/>
                <a:gridCol w="1944216"/>
                <a:gridCol w="3744416"/>
              </a:tblGrid>
              <a:tr h="297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플래그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0x00000000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LR_DEFAULTCOLOR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기본 플래그 이미지를 흑백으로 불러오지    않게 함</a:t>
                      </a:r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0x00000001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LR_MONOCHROME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이미지를 흑백으로 불러옴</a:t>
                      </a:r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0x00000010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LR_LOADFROMFILE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번째 </a:t>
                      </a:r>
                      <a:r>
                        <a:rPr lang="ko-KR" altLang="en-US" sz="1400" dirty="0" err="1" smtClean="0">
                          <a:latin typeface="HY강M" pitchFamily="18" charset="-127"/>
                          <a:ea typeface="HY강M" pitchFamily="18" charset="-127"/>
                        </a:rPr>
                        <a:t>인자값을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 파일 경로로 사용함</a:t>
                      </a:r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0x00000040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LR_DEFAULTSIZE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4,5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번째 </a:t>
                      </a:r>
                      <a:r>
                        <a:rPr lang="ko-KR" altLang="en-US" sz="1400" dirty="0" err="1" smtClean="0">
                          <a:latin typeface="HY강M" pitchFamily="18" charset="-127"/>
                          <a:ea typeface="HY강M" pitchFamily="18" charset="-127"/>
                        </a:rPr>
                        <a:t>인자값을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0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을 사용 시 이미지 원본 크기로 가져옴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0x00002000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LR_CREATEDIBSECTION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번째 </a:t>
                      </a:r>
                      <a:r>
                        <a:rPr lang="ko-KR" altLang="en-US" sz="1400" dirty="0" err="1" smtClean="0">
                          <a:latin typeface="HY강M" pitchFamily="18" charset="-127"/>
                          <a:ea typeface="HY강M" pitchFamily="18" charset="-127"/>
                        </a:rPr>
                        <a:t>인자값을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HY강M" pitchFamily="18" charset="-127"/>
                          <a:ea typeface="HY강M" pitchFamily="18" charset="-127"/>
                        </a:rPr>
                        <a:t>IMAGE_BITMAP </a:t>
                      </a:r>
                      <a:r>
                        <a:rPr lang="ko-KR" altLang="en-US" sz="1400" dirty="0" smtClean="0">
                          <a:latin typeface="HY강M" pitchFamily="18" charset="-127"/>
                          <a:ea typeface="HY강M" pitchFamily="18" charset="-127"/>
                        </a:rPr>
                        <a:t>사용</a:t>
                      </a:r>
                      <a:r>
                        <a:rPr lang="ko-KR" altLang="en-US" sz="1400" baseline="0" dirty="0" smtClean="0">
                          <a:latin typeface="HY강M" pitchFamily="18" charset="-127"/>
                          <a:ea typeface="HY강M" pitchFamily="18" charset="-127"/>
                        </a:rPr>
                        <a:t> 시      </a:t>
                      </a:r>
                      <a:r>
                        <a:rPr lang="en-US" altLang="ko-KR" sz="1400" baseline="0" dirty="0" smtClean="0">
                          <a:latin typeface="HY강M" pitchFamily="18" charset="-127"/>
                          <a:ea typeface="HY강M" pitchFamily="18" charset="-127"/>
                        </a:rPr>
                        <a:t>DIB</a:t>
                      </a:r>
                      <a:r>
                        <a:rPr lang="ko-KR" altLang="en-US" sz="1400" baseline="0" dirty="0" smtClean="0">
                          <a:latin typeface="HY강M" pitchFamily="18" charset="-127"/>
                          <a:ea typeface="HY강M" pitchFamily="18" charset="-127"/>
                        </a:rPr>
                        <a:t>섹션 비트맵으로 </a:t>
                      </a:r>
                      <a:r>
                        <a:rPr lang="ko-KR" altLang="en-US" sz="1400" baseline="0" dirty="0" err="1" smtClean="0">
                          <a:latin typeface="HY강M" pitchFamily="18" charset="-127"/>
                          <a:ea typeface="HY강M" pitchFamily="18" charset="-127"/>
                        </a:rPr>
                        <a:t>들고옴</a:t>
                      </a:r>
                      <a:endParaRPr lang="ko-KR" altLang="en-US" sz="14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BitMapManager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카드맞추기게임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BitMapManager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3103560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BitMapManager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 코드 참고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6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카드맞추기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게임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1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카드맞추기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게임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5656" y="3539257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카드 맞추기 게임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412747" y="4293096"/>
            <a:ext cx="1647098" cy="463171"/>
            <a:chOff x="4500694" y="5774141"/>
            <a:chExt cx="1647098" cy="463171"/>
          </a:xfrm>
        </p:grpSpPr>
        <p:sp>
          <p:nvSpPr>
            <p:cNvPr id="34" name="실행 단추: 앞으로 또는 다음 33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메모리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4994" y="1961868"/>
            <a:ext cx="6751264" cy="3150673"/>
            <a:chOff x="1061096" y="1024642"/>
            <a:chExt cx="7704856" cy="24133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16709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메모리 </a:t>
              </a:r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DC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6290" y="2787098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윈도우는 이미지를 출력하기 위해 메모리에 먼저   출력한 후 화면에 출력한다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이때 사용되는 메모리가 메모리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메모리에 먼저 출력하지 않고 바로 출력 시 이미지의 용량이 높아 매우 느리고 보기 불편해 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pic>
        <p:nvPicPr>
          <p:cNvPr id="1026" name="Picture 2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70863"/>
            <a:ext cx="725011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2413" y="8516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413" y="8516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C:\Users\LG\Desktop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79" y="1894729"/>
            <a:ext cx="39624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413" y="8516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(3)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LG\Desktop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8" y="1366954"/>
            <a:ext cx="7650162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413" y="8516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(4)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LG\Desktop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62" y="1819563"/>
            <a:ext cx="8201315" cy="32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5003" y="1278497"/>
            <a:ext cx="79812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HBITMAP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OldBitMap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CreateCompatibleDC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LoadBitmap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g_hInst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MAKEINTRESOURCE(IDB_BITMAP1));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OldBitMap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(HBITMAP)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SelectObject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BitBlt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200, 50, 145, 235,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0, 0, SRCCOPY);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SelectObject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OldBitMap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DeleteObject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MyBitMap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DeleteDC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MemDC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메모리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11540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</TotalTime>
  <Words>405</Words>
  <Application>Microsoft Office PowerPoint</Application>
  <PresentationFormat>화면 슬라이드 쇼(4:3)</PresentationFormat>
  <Paragraphs>245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HY헤드라인M</vt:lpstr>
      <vt:lpstr>HY강M</vt:lpstr>
      <vt:lpstr>HY강B</vt:lpstr>
      <vt:lpstr>맑은 고딕</vt:lpstr>
      <vt:lpstr>HY견고딕</vt:lpstr>
      <vt:lpstr>Yoon 윤고딕 520_TT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328</cp:revision>
  <dcterms:created xsi:type="dcterms:W3CDTF">2013-09-05T09:43:46Z</dcterms:created>
  <dcterms:modified xsi:type="dcterms:W3CDTF">2018-07-30T08:54:06Z</dcterms:modified>
</cp:coreProperties>
</file>