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79" r:id="rId2"/>
    <p:sldId id="405" r:id="rId3"/>
    <p:sldId id="404" r:id="rId4"/>
    <p:sldId id="412" r:id="rId5"/>
    <p:sldId id="413" r:id="rId6"/>
    <p:sldId id="414" r:id="rId7"/>
    <p:sldId id="318" r:id="rId8"/>
  </p:sldIdLst>
  <p:sldSz cx="9144000" cy="6858000" type="screen4x3"/>
  <p:notesSz cx="6858000" cy="9144000"/>
  <p:embeddedFontLst>
    <p:embeddedFont>
      <p:font typeface="Yoon 윤고딕 520_TT" panose="020B0600000101010101" charset="-127"/>
      <p:regular r:id="rId10"/>
    </p:embeddedFont>
    <p:embeddedFont>
      <p:font typeface="HY견고딕" panose="02030600000101010101" pitchFamily="18" charset="-127"/>
      <p:regular r:id="rId11"/>
    </p:embeddedFont>
    <p:embeddedFont>
      <p:font typeface="HY헤드라인M" panose="02030600000101010101" pitchFamily="18" charset="-127"/>
      <p:regular r:id="rId12"/>
    </p:embeddedFont>
    <p:embeddedFont>
      <p:font typeface="맑은 고딕" panose="020B0503020000020004" pitchFamily="50" charset="-127"/>
      <p:regular r:id="rId13"/>
      <p:bold r:id="rId14"/>
    </p:embeddedFont>
    <p:embeddedFont>
      <p:font typeface="HY강M" panose="02030600000101010101" pitchFamily="18" charset="-127"/>
      <p:regular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7212" autoAdjust="0"/>
  </p:normalViewPr>
  <p:slideViewPr>
    <p:cSldViewPr>
      <p:cViewPr varScale="1">
        <p:scale>
          <a:sx n="101" d="100"/>
          <a:sy n="101" d="100"/>
        </p:scale>
        <p:origin x="150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2020-10-02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2020-10-02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2020-10-02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2020-10-02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2020-10-02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7864" y="3041644"/>
            <a:ext cx="25837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버블정렬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2896" y="2679971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버블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정렬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1304197" y="2858539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156546" y="2858539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47517" y="3369186"/>
            <a:ext cx="7128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0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번째 원소부터 자신의 뒤의 비교대상자와 비교하여 조건에 따라 위치를 교체한다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620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80318" y="12910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324237" y="12910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368155" y="12910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412074" y="12910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55992" y="12910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070179" y="12910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680918" y="12910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비교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280316" y="1928296"/>
            <a:ext cx="1043919" cy="504056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324235" y="1928296"/>
            <a:ext cx="1043919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368153" y="19282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412072" y="19282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55990" y="19282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70177" y="19282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680916" y="19282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4&gt;8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2280318" y="6256166"/>
            <a:ext cx="1043919" cy="504056"/>
          </a:xfrm>
          <a:prstGeom prst="rect">
            <a:avLst/>
          </a:prstGeom>
          <a:solidFill>
            <a:schemeClr val="bg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324237" y="625616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368155" y="625616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412074" y="625616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6455992" y="625616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435549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버블정렬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281884" y="2555498"/>
            <a:ext cx="1043919" cy="504056"/>
          </a:xfrm>
          <a:prstGeom prst="rect">
            <a:avLst/>
          </a:prstGeom>
          <a:solidFill>
            <a:schemeClr val="bg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325803" y="2555498"/>
            <a:ext cx="1043919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369721" y="255549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413640" y="255549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457558" y="255549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71745" y="255549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682484" y="255549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&gt;2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282028" y="3184716"/>
            <a:ext cx="1043919" cy="504056"/>
          </a:xfrm>
          <a:prstGeom prst="rect">
            <a:avLst/>
          </a:prstGeom>
          <a:solidFill>
            <a:schemeClr val="bg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325947" y="3184716"/>
            <a:ext cx="1043919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369865" y="318471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413784" y="318471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457702" y="318471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071889" y="318471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682628" y="318471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Swap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282028" y="3789061"/>
            <a:ext cx="1043919" cy="504056"/>
          </a:xfrm>
          <a:prstGeom prst="rect">
            <a:avLst/>
          </a:prstGeom>
          <a:solidFill>
            <a:schemeClr val="bg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25947" y="3789061"/>
            <a:ext cx="1043919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369865" y="3789061"/>
            <a:ext cx="1043919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413784" y="3789061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457702" y="3789061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071889" y="3789061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682628" y="3789061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8&gt;7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282028" y="4405444"/>
            <a:ext cx="1043919" cy="504056"/>
          </a:xfrm>
          <a:prstGeom prst="rect">
            <a:avLst/>
          </a:prstGeom>
          <a:solidFill>
            <a:schemeClr val="bg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325947" y="4405444"/>
            <a:ext cx="1043919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369865" y="4405444"/>
            <a:ext cx="1043919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413784" y="4405444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457702" y="4405444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071889" y="4405444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682628" y="4405444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Swap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282028" y="5009789"/>
            <a:ext cx="1043919" cy="504056"/>
          </a:xfrm>
          <a:prstGeom prst="rect">
            <a:avLst/>
          </a:prstGeom>
          <a:solidFill>
            <a:schemeClr val="bg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325947" y="5009789"/>
            <a:ext cx="1043919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369865" y="5009789"/>
            <a:ext cx="1043919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413784" y="5009789"/>
            <a:ext cx="1043919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457702" y="5009789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071889" y="5009789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7682628" y="5009789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8&gt;6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282028" y="5632988"/>
            <a:ext cx="1043919" cy="504056"/>
          </a:xfrm>
          <a:prstGeom prst="rect">
            <a:avLst/>
          </a:prstGeom>
          <a:solidFill>
            <a:schemeClr val="bg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325947" y="5632988"/>
            <a:ext cx="1043919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369865" y="5632988"/>
            <a:ext cx="1043919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413784" y="5632988"/>
            <a:ext cx="1043919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457702" y="563298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071889" y="563298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7682628" y="563298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Swap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521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80318" y="12910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324237" y="12910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368155" y="12910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412074" y="12910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55992" y="12910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070179" y="12910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680918" y="12910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비교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280316" y="1928296"/>
            <a:ext cx="1043919" cy="504056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324235" y="1928296"/>
            <a:ext cx="1043919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368153" y="19282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412072" y="19282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55990" y="19282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70177" y="19282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680916" y="19282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4&gt;2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2280318" y="5038049"/>
            <a:ext cx="1043919" cy="504056"/>
          </a:xfrm>
          <a:prstGeom prst="rect">
            <a:avLst/>
          </a:prstGeom>
          <a:solidFill>
            <a:schemeClr val="bg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324237" y="5038049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368155" y="5038049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412074" y="5038049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6455992" y="5038049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435549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버블정렬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281884" y="2555498"/>
            <a:ext cx="1043919" cy="504056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325803" y="2555498"/>
            <a:ext cx="1043919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369721" y="255549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413640" y="255549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457558" y="255549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71745" y="255549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682484" y="255549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Swap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282028" y="3184716"/>
            <a:ext cx="1043919" cy="504056"/>
          </a:xfrm>
          <a:prstGeom prst="rect">
            <a:avLst/>
          </a:prstGeom>
          <a:solidFill>
            <a:schemeClr val="bg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325947" y="3184716"/>
            <a:ext cx="1043919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369865" y="318471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413784" y="318471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457702" y="318471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071889" y="318471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682628" y="318471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4&gt;7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282028" y="3789061"/>
            <a:ext cx="1043919" cy="504056"/>
          </a:xfrm>
          <a:prstGeom prst="rect">
            <a:avLst/>
          </a:prstGeom>
          <a:solidFill>
            <a:schemeClr val="bg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25947" y="3789061"/>
            <a:ext cx="1043919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369865" y="3789061"/>
            <a:ext cx="1043919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413784" y="3789061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457702" y="3789061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071889" y="3789061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682628" y="3789061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&gt;6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282028" y="4405444"/>
            <a:ext cx="1043919" cy="504056"/>
          </a:xfrm>
          <a:prstGeom prst="rect">
            <a:avLst/>
          </a:prstGeom>
          <a:solidFill>
            <a:schemeClr val="bg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325947" y="4405444"/>
            <a:ext cx="1043919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369865" y="4405444"/>
            <a:ext cx="1043919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413784" y="4405444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457702" y="4405444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071889" y="4405444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682628" y="4405444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Swap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9869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223">
        <p:fade/>
      </p:transition>
    </mc:Choice>
    <mc:Fallback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710456" y="-305534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80318" y="12910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324237" y="12910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368155" y="12910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412074" y="12910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55992" y="12910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070179" y="12910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680918" y="12910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비교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280316" y="1928296"/>
            <a:ext cx="1043919" cy="504056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324235" y="1928296"/>
            <a:ext cx="1043919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368153" y="19282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412072" y="19282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55990" y="19282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70177" y="19282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680916" y="19282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&gt;4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2280318" y="3178676"/>
            <a:ext cx="1043919" cy="504056"/>
          </a:xfrm>
          <a:prstGeom prst="rect">
            <a:avLst/>
          </a:prstGeom>
          <a:solidFill>
            <a:schemeClr val="bg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324237" y="317867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368155" y="317867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412072" y="317867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6455992" y="317867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435549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버블정렬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281884" y="2555498"/>
            <a:ext cx="1043919" cy="504056"/>
          </a:xfrm>
          <a:prstGeom prst="rect">
            <a:avLst/>
          </a:prstGeom>
          <a:solidFill>
            <a:schemeClr val="bg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325803" y="2555498"/>
            <a:ext cx="1043919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369721" y="255549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413640" y="255549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457558" y="255549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71745" y="255549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682484" y="255549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4&gt;6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7331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223">
        <p:fade/>
      </p:transition>
    </mc:Choice>
    <mc:Fallback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710456" y="-305534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80318" y="12910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324237" y="12910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368155" y="12910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412074" y="12910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55992" y="12910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070179" y="12910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680918" y="12910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비교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280316" y="1928296"/>
            <a:ext cx="1043919" cy="504056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324235" y="1928296"/>
            <a:ext cx="1043919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368153" y="19282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412072" y="19282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55990" y="19282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70177" y="19282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680916" y="19282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&gt;4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2280318" y="2574331"/>
            <a:ext cx="1043919" cy="504056"/>
          </a:xfrm>
          <a:prstGeom prst="rect">
            <a:avLst/>
          </a:prstGeom>
          <a:solidFill>
            <a:schemeClr val="bg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324237" y="2574331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368155" y="2574331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412072" y="2574331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6455992" y="2574331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435549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버블정렬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061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223">
        <p:fade/>
      </p:transition>
    </mc:Choice>
    <mc:Fallback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7386</TotalTime>
  <Words>183</Words>
  <Application>Microsoft Office PowerPoint</Application>
  <PresentationFormat>화면 슬라이드 쇼(4:3)</PresentationFormat>
  <Paragraphs>137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Yoon 윤고딕 520_TT</vt:lpstr>
      <vt:lpstr>HY견고딕</vt:lpstr>
      <vt:lpstr>HY헤드라인M</vt:lpstr>
      <vt:lpstr>Arial</vt:lpstr>
      <vt:lpstr>맑은 고딕</vt:lpstr>
      <vt:lpstr>HY강M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USER</cp:lastModifiedBy>
  <cp:revision>433</cp:revision>
  <dcterms:created xsi:type="dcterms:W3CDTF">2013-09-05T09:43:46Z</dcterms:created>
  <dcterms:modified xsi:type="dcterms:W3CDTF">2020-10-02T12:39:39Z</dcterms:modified>
</cp:coreProperties>
</file>