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9" r:id="rId2"/>
    <p:sldId id="405" r:id="rId3"/>
    <p:sldId id="40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5" r:id="rId14"/>
    <p:sldId id="424" r:id="rId15"/>
    <p:sldId id="426" r:id="rId16"/>
    <p:sldId id="430" r:id="rId17"/>
    <p:sldId id="427" r:id="rId18"/>
    <p:sldId id="428" r:id="rId19"/>
    <p:sldId id="429" r:id="rId20"/>
    <p:sldId id="431" r:id="rId21"/>
    <p:sldId id="318" r:id="rId22"/>
  </p:sldIdLst>
  <p:sldSz cx="9144000" cy="6858000" type="screen4x3"/>
  <p:notesSz cx="6858000" cy="9144000"/>
  <p:embeddedFontLst>
    <p:embeddedFont>
      <p:font typeface="HY견고딕" pitchFamily="18" charset="-127"/>
      <p:regular r:id="rId24"/>
    </p:embeddedFont>
    <p:embeddedFont>
      <p:font typeface="맑은 고딕" pitchFamily="50" charset="-127"/>
      <p:regular r:id="rId25"/>
      <p:bold r:id="rId26"/>
    </p:embeddedFont>
    <p:embeddedFont>
      <p:font typeface="Yoon 윤고딕 520_TT" charset="-127"/>
      <p:regular r:id="rId27"/>
    </p:embeddedFont>
    <p:embeddedFont>
      <p:font typeface="HY강M" charset="-127"/>
      <p:regular r:id="rId28"/>
    </p:embeddedFont>
    <p:embeddedFont>
      <p:font typeface="HY헤드라인M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64" d="100"/>
          <a:sy n="64" d="100"/>
        </p:scale>
        <p:origin x="-108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환경 데이터 량이 많을 수록 </a:t>
            </a:r>
            <a:r>
              <a:rPr lang="ko-KR" altLang="en-US" dirty="0" err="1" smtClean="0"/>
              <a:t>퀵정렬이</a:t>
            </a:r>
            <a:r>
              <a:rPr lang="ko-KR" altLang="en-US" dirty="0" smtClean="0"/>
              <a:t>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6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1, 2, 4, 11, 10, 12, 13, 8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0, 1,  2,  3,  4,   5,   6, 7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6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1, 2, 4, 11, 10, 12, 13, 8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0, 1,  2,  3,  4,   5,   6, 7</a:t>
            </a:r>
          </a:p>
          <a:p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퀵정렬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156150" y="417577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&gt;</a:t>
            </a:r>
            <a:r>
              <a:rPr lang="en-US" altLang="ko-KR" dirty="0" smtClean="0">
                <a:solidFill>
                  <a:schemeClr val="tx1"/>
                </a:solidFill>
              </a:rPr>
              <a:t>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81827" y="45445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0280" y="2780928"/>
            <a:ext cx="217813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Swap(</a:t>
            </a:r>
            <a:r>
              <a:rPr lang="en-US" altLang="ko-KR" dirty="0" err="1" smtClean="0">
                <a:solidFill>
                  <a:schemeClr val="tx1"/>
                </a:solidFill>
              </a:rPr>
              <a:t>low,pivot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52569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9918" y="417522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14348" y="41770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0280" y="2780928"/>
            <a:ext cx="217813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Swap(</a:t>
            </a:r>
            <a:r>
              <a:rPr lang="en-US" altLang="ko-KR" dirty="0" err="1" smtClean="0">
                <a:solidFill>
                  <a:schemeClr val="tx1"/>
                </a:solidFill>
              </a:rPr>
              <a:t>low,pivot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9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20900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90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4047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093928"/>
            <a:ext cx="712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실무 정렬 기법 중 가장 많이 쓰이며 또한 속도와 효율성도 가장 좋다고 할 수 있는 정렬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Pivot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기준으로 대소관계를 비교하여 큰 것과 작은 것을 나눈 다음 나뉜 영역을 계속 하여 반복하는 작업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64131" y="4209005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47517" y="3238128"/>
            <a:ext cx="2816613" cy="1308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7788" y="5589240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1556" y="5589240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95322" y="5589240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3382" y="521990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4613" y="522571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78519" y="60932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96771" y="60932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2450" y="60823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71504" y="3238127"/>
            <a:ext cx="3716920" cy="1308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91585" y="5589240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66714" y="5589240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43428" y="5589240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7356" y="5589240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6647" y="51934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45465" y="521990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40438" y="60932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44322" y="60823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00553" y="60932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2" idx="2"/>
          </p:cNvCxnSpPr>
          <p:nvPr/>
        </p:nvCxnSpPr>
        <p:spPr>
          <a:xfrm flipH="1">
            <a:off x="2195736" y="4546405"/>
            <a:ext cx="360088" cy="7548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6" idx="2"/>
          </p:cNvCxnSpPr>
          <p:nvPr/>
        </p:nvCxnSpPr>
        <p:spPr>
          <a:xfrm>
            <a:off x="6529964" y="4546404"/>
            <a:ext cx="202276" cy="67931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0262" y="42117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20262" y="42117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&lt;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408616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&lt;= high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30724" y="4192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low &gt;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7042" y="18872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퀵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20568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33400" y="3671171"/>
            <a:ext cx="873768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07166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80934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54701" y="3671171"/>
            <a:ext cx="8737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29830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6544" y="3671171"/>
            <a:ext cx="87376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80472" y="3671171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7" y="32797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479763" y="32909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463669" y="4211796"/>
            <a:ext cx="7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2384" y="42117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low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55595" y="41752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80933" y="2822573"/>
            <a:ext cx="174753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smtClean="0">
                <a:solidFill>
                  <a:schemeClr val="tx1"/>
                </a:solidFill>
              </a:rPr>
              <a:t> pivot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576</Words>
  <Application>Microsoft Office PowerPoint</Application>
  <PresentationFormat>화면 슬라이드 쇼(4:3)</PresentationFormat>
  <Paragraphs>372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HY견고딕</vt:lpstr>
      <vt:lpstr>맑은 고딕</vt:lpstr>
      <vt:lpstr>Yoon 윤고딕 520_TT</vt:lpstr>
      <vt:lpstr>HY강M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442</cp:revision>
  <dcterms:created xsi:type="dcterms:W3CDTF">2013-09-05T09:43:46Z</dcterms:created>
  <dcterms:modified xsi:type="dcterms:W3CDTF">2022-01-06T04:07:53Z</dcterms:modified>
</cp:coreProperties>
</file>