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4" r:id="rId2"/>
    <p:sldId id="278" r:id="rId3"/>
    <p:sldId id="279" r:id="rId4"/>
    <p:sldId id="305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6" r:id="rId17"/>
    <p:sldId id="346" r:id="rId18"/>
    <p:sldId id="347" r:id="rId19"/>
    <p:sldId id="349" r:id="rId20"/>
    <p:sldId id="340" r:id="rId21"/>
    <p:sldId id="348" r:id="rId22"/>
    <p:sldId id="350" r:id="rId23"/>
    <p:sldId id="351" r:id="rId24"/>
    <p:sldId id="353" r:id="rId25"/>
    <p:sldId id="352" r:id="rId26"/>
    <p:sldId id="317" r:id="rId27"/>
    <p:sldId id="341" r:id="rId28"/>
    <p:sldId id="342" r:id="rId29"/>
    <p:sldId id="343" r:id="rId30"/>
    <p:sldId id="344" r:id="rId31"/>
    <p:sldId id="345" r:id="rId32"/>
    <p:sldId id="318" r:id="rId33"/>
  </p:sldIdLst>
  <p:sldSz cx="9144000" cy="6858000" type="screen4x3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HY강B" charset="-127"/>
      <p:regular r:id="rId37"/>
    </p:embeddedFont>
    <p:embeddedFont>
      <p:font typeface="HY강M" charset="-127"/>
      <p:regular r:id="rId38"/>
    </p:embeddedFont>
    <p:embeddedFont>
      <p:font typeface="Yoon 윤고딕 520_TT" charset="-127"/>
      <p:regular r:id="rId39"/>
    </p:embeddedFont>
    <p:embeddedFont>
      <p:font typeface="HY헤드라인M" pitchFamily="18" charset="-127"/>
      <p:regular r:id="rId40"/>
    </p:embeddedFont>
    <p:embeddedFont>
      <p:font typeface="Segoe UI Black" pitchFamily="34" charset="0"/>
      <p:bold r:id="rId41"/>
      <p:boldItalic r:id="rId42"/>
    </p:embeddedFont>
    <p:embeddedFont>
      <p:font typeface="HY견고딕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ogin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6041;&#51201;&#54624;&#45817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46041;&#51201;&#54624;&#45817;%202&#48264;&#47928;&#51228;.ex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2&#53076;&#46300;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str2;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s2 = "123";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s3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"Good";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못찾을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경우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string::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npos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75184" y="5453609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45790" y="5496578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(Container)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delete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780108"/>
            <a:ext cx="42021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&lt;string&gt;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string*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등록할 학생수를 입력하시오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\n";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student = new string[size];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 학생 이름 등록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 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번학생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delete[]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593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정수형 배열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 만든 후      값을 입력 받은 뒤 오름차순 정렬하여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학생의 이름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번호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성적을 저장하는 구조체를 만든 뒤 </a:t>
            </a: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관리하시오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최대 학생수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(90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A,80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B,70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점미만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44716" y="316093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44695" y="5405353"/>
            <a:ext cx="1647098" cy="463171"/>
            <a:chOff x="4500694" y="5774141"/>
            <a:chExt cx="1647098" cy="463171"/>
          </a:xfrm>
        </p:grpSpPr>
        <p:sp>
          <p:nvSpPr>
            <p:cNvPr id="33" name="실행 단추: 앞으로 또는 다음 3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87260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WEEK_SUN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WEEK_SAT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7561" y="4458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9961" y="5135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538" y="41127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WEEK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882386"/>
            <a:ext cx="5416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today = WEEK_MON;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(today)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WEEK_SUN: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일요일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WEEK_MON: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WEEK_TUE: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WEEK_WED: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수요일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WEEK_THU: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목요일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WEEK_FRI: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금요일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WEEK_SAT: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토요일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636" y="1020459"/>
            <a:ext cx="7320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WEEK_START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WEEK_SUN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WEEK_SAT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WEEK_END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day = WEEK_START; day != WEEK_END; day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day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02481" y="374384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4881" y="441991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4039" y="33976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0; i &lt; 6;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은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802</Words>
  <Application>Microsoft Office PowerPoint</Application>
  <PresentationFormat>화면 슬라이드 쇼(4:3)</PresentationFormat>
  <Paragraphs>624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맑은 고딕</vt:lpstr>
      <vt:lpstr>HY강B</vt:lpstr>
      <vt:lpstr>HY강M</vt:lpstr>
      <vt:lpstr>Yoon 윤고딕 520_TT</vt:lpstr>
      <vt:lpstr>HY헤드라인M</vt:lpstr>
      <vt:lpstr>Segoe UI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241</cp:revision>
  <dcterms:created xsi:type="dcterms:W3CDTF">2013-09-05T09:43:46Z</dcterms:created>
  <dcterms:modified xsi:type="dcterms:W3CDTF">2021-08-30T11:46:59Z</dcterms:modified>
</cp:coreProperties>
</file>