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04" r:id="rId2"/>
    <p:sldId id="278" r:id="rId3"/>
    <p:sldId id="279" r:id="rId4"/>
    <p:sldId id="267" r:id="rId5"/>
    <p:sldId id="397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318" r:id="rId14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HY강M" panose="02030600000101010101" pitchFamily="18" charset="-127"/>
      <p:regular r:id="rId19"/>
    </p:embeddedFont>
    <p:embeddedFont>
      <p:font typeface="Segoe UI Black" panose="020B0A02040204020203" pitchFamily="34" charset="0"/>
      <p:bold r:id="rId20"/>
      <p:boldItalic r:id="rId21"/>
    </p:embeddedFont>
    <p:embeddedFont>
      <p:font typeface="Yoon 윤고딕 520_TT" panose="020B0600000101010101" charset="-127"/>
      <p:regular r:id="rId22"/>
    </p:embeddedFont>
    <p:embeddedFont>
      <p:font typeface="HY견고딕" panose="0203060000010101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9" autoAdjust="0"/>
    <p:restoredTop sz="87336" autoAdjust="0"/>
  </p:normalViewPr>
  <p:slideViewPr>
    <p:cSldViewPr>
      <p:cViewPr varScale="1">
        <p:scale>
          <a:sx n="68" d="100"/>
          <a:sy n="68" d="100"/>
        </p:scale>
        <p:origin x="16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trcat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trcat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trlen&#47928;&#51228;.ex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trcpy&#47928;&#51228;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55009" y="3754046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1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628800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str1[10] = "string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!!";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str2[10]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str1, str2,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(str1, str2));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1566" y="930022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Strcmp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4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55009" y="3754046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 함수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Game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58256" y="1839941"/>
            <a:ext cx="6751264" cy="3224900"/>
            <a:chOff x="1061096" y="1024642"/>
            <a:chExt cx="7704856" cy="3224900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29786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문자열 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11400" y="2449549"/>
            <a:ext cx="640871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원하는 방법으로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제어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있도록 도와주는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17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종류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길이 반환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복사해주는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추가해주는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비교해주는 함수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510045"/>
            <a:ext cx="770485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문자열의 길이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Strlen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46" name="직사각형 4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0" name="꺾인 연결선 99"/>
          <p:cNvCxnSpPr>
            <a:stCxn id="78" idx="1"/>
            <a:endCxn id="46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38066" y="3766994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7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JungHo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("Name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%s\n",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1670" y="5143444"/>
            <a:ext cx="3845333" cy="1376373"/>
            <a:chOff x="1278401" y="4788930"/>
            <a:chExt cx="7273343" cy="1877725"/>
          </a:xfrm>
        </p:grpSpPr>
        <p:grpSp>
          <p:nvGrpSpPr>
            <p:cNvPr id="45" name="그룹 44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직사각형 77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0" name="꺾인 연결선 99"/>
            <p:cNvCxnSpPr>
              <a:stCxn id="78" idx="1"/>
              <a:endCxn id="46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Strcpy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84193" y="5143444"/>
            <a:ext cx="3863314" cy="1376373"/>
            <a:chOff x="1278401" y="4788930"/>
            <a:chExt cx="7307353" cy="1877725"/>
          </a:xfrm>
        </p:grpSpPr>
        <p:grpSp>
          <p:nvGrpSpPr>
            <p:cNvPr id="53" name="그룹 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1972381" y="6059088"/>
              <a:ext cx="146626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9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074681" y="6423628"/>
              <a:ext cx="1231347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My_Name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9" name="꺾인 연결선 108"/>
            <p:cNvCxnSpPr>
              <a:stCxn id="54" idx="1"/>
              <a:endCxn id="110" idx="1"/>
            </p:cNvCxnSpPr>
            <p:nvPr/>
          </p:nvCxnSpPr>
          <p:spPr>
            <a:xfrm rot="10800000">
              <a:off x="1278403" y="5321008"/>
              <a:ext cx="693980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6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55009" y="3754046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2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[10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"^^");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Strcat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8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7605</TotalTime>
  <Words>406</Words>
  <Application>Microsoft Office PowerPoint</Application>
  <PresentationFormat>화면 슬라이드 쇼(4:3)</PresentationFormat>
  <Paragraphs>264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HY헤드라인M</vt:lpstr>
      <vt:lpstr>Arial</vt:lpstr>
      <vt:lpstr>맑은 고딕</vt:lpstr>
      <vt:lpstr>HY강M</vt:lpstr>
      <vt:lpstr>Segoe UI Black</vt:lpstr>
      <vt:lpstr>Yoon 윤고딕 520_TT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449</cp:revision>
  <dcterms:created xsi:type="dcterms:W3CDTF">2013-09-05T09:43:46Z</dcterms:created>
  <dcterms:modified xsi:type="dcterms:W3CDTF">2020-07-10T00:42:43Z</dcterms:modified>
</cp:coreProperties>
</file>