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08" r:id="rId3"/>
    <p:sldId id="30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5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7754" y="1500174"/>
            <a:ext cx="518457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큐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(Queue)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Queue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8709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/>
              <a:t>큐</a:t>
            </a:r>
            <a:r>
              <a:rPr lang="en-US" altLang="ko-KR" b="1" dirty="0" smtClean="0"/>
              <a:t>(Queue)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하나의 입구에서는 삽입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만 또 다른 입구에서는 삭제</a:t>
            </a:r>
            <a:r>
              <a:rPr lang="en-US" altLang="ko-KR" dirty="0" smtClean="0"/>
              <a:t>(Delete)</a:t>
            </a:r>
            <a:r>
              <a:rPr lang="ko-KR" altLang="en-US" dirty="0" smtClean="0"/>
              <a:t>만 수행</a:t>
            </a:r>
            <a:endParaRPr lang="en-US" altLang="ko-KR" dirty="0" smtClean="0"/>
          </a:p>
          <a:p>
            <a:r>
              <a:rPr lang="en-US" altLang="ko-KR" dirty="0" smtClean="0"/>
              <a:t>      - FIFO (First In First Out) : </a:t>
            </a:r>
            <a:r>
              <a:rPr lang="ko-KR" altLang="en-US" dirty="0"/>
              <a:t>선</a:t>
            </a:r>
            <a:r>
              <a:rPr lang="ko-KR" altLang="en-US" dirty="0" smtClean="0"/>
              <a:t>입선출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처음 들어간 데이터가 먼저 나오는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005064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 Data </a:t>
            </a:r>
            <a:r>
              <a:rPr lang="ko-KR" altLang="en-US" sz="2000" dirty="0" smtClean="0"/>
              <a:t>처리 순서 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5 -&gt; 6 -&gt; 2</a:t>
            </a:r>
          </a:p>
          <a:p>
            <a:r>
              <a:rPr lang="ko-KR" altLang="en-US" sz="2000" dirty="0" smtClean="0"/>
              <a:t>출력 </a:t>
            </a:r>
            <a:r>
              <a:rPr lang="en-US" altLang="ko-KR" sz="2000" dirty="0" smtClean="0"/>
              <a:t>: 5 -&gt; 6 -&gt; 2 </a:t>
            </a:r>
            <a:endParaRPr lang="ko-KR" altLang="en-US" sz="20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118910" y="2964426"/>
            <a:ext cx="4824670" cy="720100"/>
            <a:chOff x="2118910" y="3056752"/>
            <a:chExt cx="4824670" cy="720100"/>
          </a:xfrm>
        </p:grpSpPr>
        <p:cxnSp>
          <p:nvCxnSpPr>
            <p:cNvPr id="31" name="직선 연결선 30"/>
            <p:cNvCxnSpPr/>
            <p:nvPr/>
          </p:nvCxnSpPr>
          <p:spPr bwMode="auto">
            <a:xfrm>
              <a:off x="2118910" y="30567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>
              <a:off x="2118910" y="37768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3" name="직선 연결선 32"/>
          <p:cNvCxnSpPr/>
          <p:nvPr/>
        </p:nvCxnSpPr>
        <p:spPr bwMode="auto">
          <a:xfrm>
            <a:off x="2767000" y="2964426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3919160" y="2964426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5143330" y="2964426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6295490" y="2964426"/>
            <a:ext cx="0" cy="720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787040" y="309364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Data [5]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80094" y="309364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Data </a:t>
            </a:r>
            <a:r>
              <a:rPr lang="en-US" altLang="ko-KR" sz="2000" dirty="0" smtClean="0">
                <a:solidFill>
                  <a:srgbClr val="002060"/>
                </a:solidFill>
              </a:rPr>
              <a:t>[6]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70924" y="309364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Data [2</a:t>
            </a:r>
            <a:r>
              <a:rPr lang="en-US" altLang="ko-KR" sz="2000" dirty="0" smtClean="0">
                <a:solidFill>
                  <a:srgbClr val="002060"/>
                </a:solidFill>
              </a:rPr>
              <a:t>]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83568" y="2472578"/>
            <a:ext cx="1723382" cy="851898"/>
            <a:chOff x="683568" y="2433082"/>
            <a:chExt cx="1723382" cy="851898"/>
          </a:xfrm>
        </p:grpSpPr>
        <p:cxnSp>
          <p:nvCxnSpPr>
            <p:cNvPr id="51" name="직선 화살표 연결선 50"/>
            <p:cNvCxnSpPr/>
            <p:nvPr/>
          </p:nvCxnSpPr>
          <p:spPr bwMode="auto">
            <a:xfrm>
              <a:off x="1182780" y="3284980"/>
              <a:ext cx="122417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83568" y="2433082"/>
              <a:ext cx="13564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0" dirty="0" smtClean="0"/>
                <a:t>입력</a:t>
              </a:r>
              <a:endParaRPr lang="en-US" altLang="ko-KR" sz="2000" b="0" dirty="0" smtClean="0"/>
            </a:p>
            <a:p>
              <a:pPr algn="ctr"/>
              <a:r>
                <a:rPr lang="en-US" altLang="ko-KR" sz="2000" b="0" dirty="0" smtClean="0"/>
                <a:t>(</a:t>
              </a:r>
              <a:r>
                <a:rPr lang="en-US" altLang="ko-KR" sz="2000" dirty="0" err="1"/>
                <a:t>e</a:t>
              </a:r>
              <a:r>
                <a:rPr lang="en-US" altLang="ko-KR" sz="2000" b="0" dirty="0" err="1" smtClean="0"/>
                <a:t>nqueue</a:t>
              </a:r>
              <a:r>
                <a:rPr lang="en-US" altLang="ko-KR" sz="2000" b="0" dirty="0" smtClean="0"/>
                <a:t>)</a:t>
              </a:r>
              <a:endParaRPr lang="ko-KR" altLang="en-US" sz="2000" b="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27550" y="2472578"/>
            <a:ext cx="1649310" cy="851898"/>
            <a:chOff x="6727550" y="2433082"/>
            <a:chExt cx="1649310" cy="851898"/>
          </a:xfrm>
        </p:grpSpPr>
        <p:cxnSp>
          <p:nvCxnSpPr>
            <p:cNvPr id="59" name="직선 화살표 연결선 58"/>
            <p:cNvCxnSpPr/>
            <p:nvPr/>
          </p:nvCxnSpPr>
          <p:spPr bwMode="auto">
            <a:xfrm>
              <a:off x="6727550" y="3284980"/>
              <a:ext cx="122417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7015590" y="2433082"/>
              <a:ext cx="13612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0" dirty="0" smtClean="0"/>
                <a:t>출력</a:t>
              </a:r>
              <a:endParaRPr lang="en-US" altLang="ko-KR" sz="2000" b="0" dirty="0" smtClean="0"/>
            </a:p>
            <a:p>
              <a:pPr algn="ctr"/>
              <a:r>
                <a:rPr lang="en-US" altLang="ko-KR" sz="2000" b="0" dirty="0" smtClean="0"/>
                <a:t>(</a:t>
              </a:r>
              <a:r>
                <a:rPr lang="en-US" altLang="ko-KR" sz="2000" dirty="0" err="1"/>
                <a:t>d</a:t>
              </a:r>
              <a:r>
                <a:rPr lang="en-US" altLang="ko-KR" sz="2000" b="0" smtClean="0"/>
                <a:t>equeue</a:t>
              </a:r>
              <a:r>
                <a:rPr lang="en-US" altLang="ko-KR" sz="2000" b="0" dirty="0" smtClean="0"/>
                <a:t>)</a:t>
              </a:r>
              <a:endParaRPr lang="ko-KR" altLang="en-US" sz="2000" b="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332522" y="3756536"/>
            <a:ext cx="791755" cy="772336"/>
            <a:chOff x="5313346" y="3848862"/>
            <a:chExt cx="791755" cy="772336"/>
          </a:xfrm>
        </p:grpSpPr>
        <p:cxnSp>
          <p:nvCxnSpPr>
            <p:cNvPr id="62" name="직선 화살표 연결선 61"/>
            <p:cNvCxnSpPr/>
            <p:nvPr/>
          </p:nvCxnSpPr>
          <p:spPr bwMode="auto">
            <a:xfrm flipV="1">
              <a:off x="5708138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5313346" y="4221088"/>
              <a:ext cx="791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002060"/>
                  </a:solidFill>
                </a:rPr>
                <a:t>Front</a:t>
              </a:r>
              <a:endParaRPr lang="ko-KR" altLang="en-US" sz="2000" b="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380259" y="4600880"/>
            <a:ext cx="696281" cy="772336"/>
            <a:chOff x="3011623" y="3848862"/>
            <a:chExt cx="696281" cy="772336"/>
          </a:xfrm>
        </p:grpSpPr>
        <p:cxnSp>
          <p:nvCxnSpPr>
            <p:cNvPr id="66" name="직선 화살표 연결선 65"/>
            <p:cNvCxnSpPr/>
            <p:nvPr/>
          </p:nvCxnSpPr>
          <p:spPr bwMode="auto">
            <a:xfrm flipV="1">
              <a:off x="3344117" y="3848862"/>
              <a:ext cx="0" cy="3600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3011623" y="4221088"/>
              <a:ext cx="696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0" dirty="0" smtClean="0">
                  <a:solidFill>
                    <a:srgbClr val="002060"/>
                  </a:solidFill>
                </a:rPr>
                <a:t>Rear</a:t>
              </a:r>
              <a:endParaRPr lang="ko-KR" altLang="en-US" sz="2000" b="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12639 -0.1192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9 -0.11921 L -0.26024 -0.11921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-0.12639 0.0027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9 0.00393 L -0.26024 0.1166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3" grpId="0"/>
      <p:bldP spid="43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454" y="280616"/>
            <a:ext cx="668534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Queue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1196752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/>
              <a:t>큐</a:t>
            </a:r>
            <a:r>
              <a:rPr lang="en-US" altLang="ko-KR" b="1" dirty="0" smtClean="0"/>
              <a:t>(Queue)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연결리스트를 이용한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043275" y="2132856"/>
            <a:ext cx="6993071" cy="1872208"/>
            <a:chOff x="2118910" y="3056752"/>
            <a:chExt cx="4824670" cy="720100"/>
          </a:xfrm>
        </p:grpSpPr>
        <p:cxnSp>
          <p:nvCxnSpPr>
            <p:cNvPr id="49" name="직선 연결선 48"/>
            <p:cNvCxnSpPr/>
            <p:nvPr/>
          </p:nvCxnSpPr>
          <p:spPr bwMode="auto">
            <a:xfrm>
              <a:off x="2118910" y="30567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2118910" y="3776852"/>
              <a:ext cx="482467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/>
          <p:cNvSpPr txBox="1"/>
          <p:nvPr/>
        </p:nvSpPr>
        <p:spPr>
          <a:xfrm>
            <a:off x="251520" y="2815853"/>
            <a:ext cx="791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 smtClean="0"/>
              <a:t>Front</a:t>
            </a:r>
            <a:endParaRPr lang="ko-KR" altLang="en-US" sz="2000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8196199" y="2815853"/>
            <a:ext cx="696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Rear</a:t>
            </a:r>
            <a:endParaRPr lang="ko-KR" altLang="en-US" sz="2000" b="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463465" y="2780139"/>
            <a:ext cx="1755780" cy="855820"/>
            <a:chOff x="1463465" y="2924155"/>
            <a:chExt cx="1755780" cy="855820"/>
          </a:xfrm>
        </p:grpSpPr>
        <p:sp>
          <p:nvSpPr>
            <p:cNvPr id="58" name="직사각형 57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1687" y="3410643"/>
              <a:ext cx="64472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42152" y="3410643"/>
              <a:ext cx="546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48838" y="4377298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/>
              <a:t>d</a:t>
            </a:r>
            <a:r>
              <a:rPr lang="en-US" altLang="ko-KR" sz="2000" dirty="0" err="1" smtClean="0"/>
              <a:t>equeue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7166691" y="4377298"/>
            <a:ext cx="1356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/>
              <a:t>e</a:t>
            </a:r>
            <a:r>
              <a:rPr lang="en-US" altLang="ko-KR" sz="2000" dirty="0" err="1" smtClean="0"/>
              <a:t>nqueue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4" name="원호 83"/>
          <p:cNvSpPr/>
          <p:nvPr/>
        </p:nvSpPr>
        <p:spPr>
          <a:xfrm rot="422293" flipH="1">
            <a:off x="485333" y="3717032"/>
            <a:ext cx="774299" cy="792088"/>
          </a:xfrm>
          <a:prstGeom prst="arc">
            <a:avLst>
              <a:gd name="adj1" fmla="val 15900267"/>
              <a:gd name="adj2" fmla="val 563573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원호 84"/>
          <p:cNvSpPr/>
          <p:nvPr/>
        </p:nvSpPr>
        <p:spPr>
          <a:xfrm rot="10505577" flipH="1">
            <a:off x="7814958" y="3717031"/>
            <a:ext cx="774299" cy="792088"/>
          </a:xfrm>
          <a:prstGeom prst="arc">
            <a:avLst>
              <a:gd name="adj1" fmla="val 15900267"/>
              <a:gd name="adj2" fmla="val 563573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915816" y="487856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(10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15816" y="52600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nqueue</a:t>
            </a:r>
            <a:r>
              <a:rPr lang="en-US" altLang="ko-KR" dirty="0" smtClean="0"/>
              <a:t>(7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15816" y="562943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</a:t>
            </a:r>
            <a:r>
              <a:rPr lang="en-US" altLang="ko-KR" dirty="0" err="1" smtClean="0"/>
              <a:t>nqueue</a:t>
            </a:r>
            <a:r>
              <a:rPr lang="en-US" altLang="ko-KR" dirty="0" smtClean="0"/>
              <a:t>(23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879738" y="487856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879738" y="526009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79738" y="562943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equeue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stCxn id="53" idx="3"/>
            <a:endCxn id="58" idx="1"/>
          </p:cNvCxnSpPr>
          <p:nvPr/>
        </p:nvCxnSpPr>
        <p:spPr>
          <a:xfrm>
            <a:off x="1043275" y="3015908"/>
            <a:ext cx="42019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77026" y="283124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94" name="직선 화살표 연결선 93"/>
          <p:cNvCxnSpPr>
            <a:stCxn id="60" idx="3"/>
            <a:endCxn id="55" idx="1"/>
          </p:cNvCxnSpPr>
          <p:nvPr/>
        </p:nvCxnSpPr>
        <p:spPr>
          <a:xfrm>
            <a:off x="3219245" y="3015908"/>
            <a:ext cx="4976954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8" idx="3"/>
            <a:endCxn id="55" idx="1"/>
          </p:cNvCxnSpPr>
          <p:nvPr/>
        </p:nvCxnSpPr>
        <p:spPr>
          <a:xfrm>
            <a:off x="5535692" y="3015908"/>
            <a:ext cx="2660507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779912" y="2780139"/>
            <a:ext cx="1755780" cy="855820"/>
            <a:chOff x="1463465" y="2924155"/>
            <a:chExt cx="1755780" cy="855820"/>
          </a:xfrm>
        </p:grpSpPr>
        <p:sp>
          <p:nvSpPr>
            <p:cNvPr id="97" name="직사각형 96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21687" y="3410643"/>
              <a:ext cx="64472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42152" y="3410643"/>
              <a:ext cx="546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cxnSp>
        <p:nvCxnSpPr>
          <p:cNvPr id="101" name="직선 화살표 연결선 100"/>
          <p:cNvCxnSpPr>
            <a:endCxn id="97" idx="1"/>
          </p:cNvCxnSpPr>
          <p:nvPr/>
        </p:nvCxnSpPr>
        <p:spPr>
          <a:xfrm>
            <a:off x="2780299" y="3015908"/>
            <a:ext cx="999613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70279" y="283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089142" y="2780139"/>
            <a:ext cx="1755780" cy="855820"/>
            <a:chOff x="1463465" y="2924155"/>
            <a:chExt cx="1755780" cy="855820"/>
          </a:xfrm>
        </p:grpSpPr>
        <p:sp>
          <p:nvSpPr>
            <p:cNvPr id="104" name="직사각형 103"/>
            <p:cNvSpPr/>
            <p:nvPr/>
          </p:nvSpPr>
          <p:spPr>
            <a:xfrm>
              <a:off x="146346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341355" y="2924155"/>
              <a:ext cx="877890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21687" y="3410643"/>
              <a:ext cx="64472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42152" y="3410643"/>
              <a:ext cx="546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cxnSp>
        <p:nvCxnSpPr>
          <p:cNvPr id="109" name="직선 화살표 연결선 108"/>
          <p:cNvCxnSpPr>
            <a:stCxn id="105" idx="3"/>
            <a:endCxn id="55" idx="1"/>
          </p:cNvCxnSpPr>
          <p:nvPr/>
        </p:nvCxnSpPr>
        <p:spPr>
          <a:xfrm>
            <a:off x="7844922" y="3015908"/>
            <a:ext cx="351277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104" idx="1"/>
          </p:cNvCxnSpPr>
          <p:nvPr/>
        </p:nvCxnSpPr>
        <p:spPr>
          <a:xfrm>
            <a:off x="5089529" y="3015908"/>
            <a:ext cx="999613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296635" y="283124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cxnSp>
        <p:nvCxnSpPr>
          <p:cNvPr id="112" name="직선 화살표 연결선 111"/>
          <p:cNvCxnSpPr>
            <a:stCxn id="53" idx="3"/>
            <a:endCxn id="97" idx="1"/>
          </p:cNvCxnSpPr>
          <p:nvPr/>
        </p:nvCxnSpPr>
        <p:spPr>
          <a:xfrm>
            <a:off x="1043275" y="3015908"/>
            <a:ext cx="273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53" idx="3"/>
            <a:endCxn id="104" idx="1"/>
          </p:cNvCxnSpPr>
          <p:nvPr/>
        </p:nvCxnSpPr>
        <p:spPr>
          <a:xfrm>
            <a:off x="1043275" y="3015908"/>
            <a:ext cx="504586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35896" y="4377298"/>
            <a:ext cx="17924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지역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2277301" y="4754036"/>
            <a:ext cx="4597927" cy="1411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82" grpId="0"/>
      <p:bldP spid="83" grpId="0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3" grpId="0"/>
      <p:bldP spid="93" grpId="1"/>
      <p:bldP spid="102" grpId="0"/>
      <p:bldP spid="102" grpId="1"/>
      <p:bldP spid="111" grpId="0"/>
      <p:bldP spid="111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14716</TotalTime>
  <Words>150</Words>
  <Application>Microsoft Office PowerPoint</Application>
  <PresentationFormat>화면 슬라이드 쇼(4:3)</PresentationFormat>
  <Paragraphs>47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THE정고딕110</vt:lpstr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박성정</cp:lastModifiedBy>
  <cp:revision>2017</cp:revision>
  <dcterms:created xsi:type="dcterms:W3CDTF">2015-08-03T11:42:53Z</dcterms:created>
  <dcterms:modified xsi:type="dcterms:W3CDTF">2016-12-15T08:53:54Z</dcterms:modified>
</cp:coreProperties>
</file>