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4" r:id="rId2"/>
    <p:sldId id="278" r:id="rId3"/>
    <p:sldId id="279" r:id="rId4"/>
    <p:sldId id="305" r:id="rId5"/>
    <p:sldId id="419" r:id="rId6"/>
    <p:sldId id="420" r:id="rId7"/>
    <p:sldId id="437" r:id="rId8"/>
    <p:sldId id="438" r:id="rId9"/>
    <p:sldId id="439" r:id="rId10"/>
    <p:sldId id="440" r:id="rId11"/>
    <p:sldId id="317" r:id="rId12"/>
    <p:sldId id="418" r:id="rId13"/>
    <p:sldId id="429" r:id="rId14"/>
    <p:sldId id="436" r:id="rId15"/>
    <p:sldId id="431" r:id="rId16"/>
    <p:sldId id="435" r:id="rId17"/>
    <p:sldId id="318" r:id="rId18"/>
  </p:sldIdLst>
  <p:sldSz cx="9144000" cy="6858000" type="screen4x3"/>
  <p:notesSz cx="6858000" cy="9144000"/>
  <p:embeddedFontLst>
    <p:embeddedFont>
      <p:font typeface="HY강B" charset="-127"/>
      <p:regular r:id="rId20"/>
    </p:embeddedFont>
    <p:embeddedFont>
      <p:font typeface="HY견고딕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Yoon 윤고딕 520_TT" charset="-127"/>
      <p:regular r:id="rId24"/>
    </p:embeddedFont>
    <p:embeddedFont>
      <p:font typeface="HY강M" charset="-127"/>
      <p:regular r:id="rId25"/>
    </p:embeddedFont>
    <p:embeddedFont>
      <p:font typeface="HY헤드라인M" pitchFamily="18" charset="-127"/>
      <p:regular r:id="rId26"/>
    </p:embeddedFont>
    <p:embeddedFont>
      <p:font typeface="Segoe UI Black" pitchFamily="34" charset="0"/>
      <p:bold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103560"/>
            <a:ext cx="73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함수포인터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64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7155" y="337024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차 이동 문제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408097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function&lt;void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()&gt; p;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func1;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func2(function&lt;void(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)&gt; p)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p(15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Subfunc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017" y="1517313"/>
            <a:ext cx="8232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func2(function&lt;void(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)&gt; p)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p(15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([](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y){ 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+ " &lt;&lt; y &lt;&lt; " = " &lt;&lt; x + y &lt;&lt; endl;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Subfunc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20216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람다식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익명의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017" y="1304533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#include&lt;functional&gt;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func2(function&lt;void(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)&gt; p)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p(20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func2(bind(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Addfunc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10, placeholders::_1));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func2(bind(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Subfunc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10, placeholders::_1));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20216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Bind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 인자를 고정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1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103560"/>
            <a:ext cx="73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함수포인터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9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263</Words>
  <Application>Microsoft Office PowerPoint</Application>
  <PresentationFormat>화면 슬라이드 쇼(4:3)</PresentationFormat>
  <Paragraphs>242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Arial</vt:lpstr>
      <vt:lpstr>HY강B</vt:lpstr>
      <vt:lpstr>HY견고딕</vt:lpstr>
      <vt:lpstr>맑은 고딕</vt:lpstr>
      <vt:lpstr>Yoon 윤고딕 520_TT</vt:lpstr>
      <vt:lpstr>HY강M</vt:lpstr>
      <vt:lpstr>HY헤드라인M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342</cp:revision>
  <dcterms:created xsi:type="dcterms:W3CDTF">2013-09-05T09:43:46Z</dcterms:created>
  <dcterms:modified xsi:type="dcterms:W3CDTF">2022-03-12T05:28:55Z</dcterms:modified>
</cp:coreProperties>
</file>