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304" r:id="rId2"/>
    <p:sldId id="278" r:id="rId3"/>
    <p:sldId id="279" r:id="rId4"/>
    <p:sldId id="305" r:id="rId5"/>
    <p:sldId id="419" r:id="rId6"/>
    <p:sldId id="420" r:id="rId7"/>
    <p:sldId id="421" r:id="rId8"/>
    <p:sldId id="316" r:id="rId9"/>
    <p:sldId id="375" r:id="rId10"/>
    <p:sldId id="423" r:id="rId11"/>
    <p:sldId id="428" r:id="rId12"/>
    <p:sldId id="427" r:id="rId13"/>
    <p:sldId id="317" r:id="rId14"/>
    <p:sldId id="418" r:id="rId15"/>
    <p:sldId id="429" r:id="rId16"/>
    <p:sldId id="436" r:id="rId17"/>
    <p:sldId id="431" r:id="rId18"/>
    <p:sldId id="432" r:id="rId19"/>
    <p:sldId id="433" r:id="rId20"/>
    <p:sldId id="434" r:id="rId21"/>
    <p:sldId id="435" r:id="rId22"/>
    <p:sldId id="318" r:id="rId23"/>
  </p:sldIdLst>
  <p:sldSz cx="9144000" cy="6858000" type="screen4x3"/>
  <p:notesSz cx="6858000" cy="9144000"/>
  <p:embeddedFontLst>
    <p:embeddedFont>
      <p:font typeface="Segoe UI Black" pitchFamily="34" charset="0"/>
      <p:bold r:id="rId25"/>
      <p:boldItalic r:id="rId26"/>
    </p:embeddedFont>
    <p:embeddedFont>
      <p:font typeface="맑은 고딕" pitchFamily="50" charset="-127"/>
      <p:regular r:id="rId27"/>
      <p:bold r:id="rId28"/>
    </p:embeddedFont>
    <p:embeddedFont>
      <p:font typeface="HY헤드라인M" pitchFamily="18" charset="-127"/>
      <p:regular r:id="rId29"/>
    </p:embeddedFont>
    <p:embeddedFont>
      <p:font typeface="HY강B" charset="-127"/>
      <p:regular r:id="rId30"/>
    </p:embeddedFont>
    <p:embeddedFont>
      <p:font typeface="HY강M" charset="-127"/>
      <p:regular r:id="rId31"/>
    </p:embeddedFont>
    <p:embeddedFont>
      <p:font typeface="Yoon 윤고딕 520_TT" charset="-127"/>
      <p:regular r:id="rId32"/>
    </p:embeddedFont>
    <p:embeddedFont>
      <p:font typeface="HY견고딕" pitchFamily="18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5654" autoAdjust="0"/>
  </p:normalViewPr>
  <p:slideViewPr>
    <p:cSldViewPr>
      <p:cViewPr>
        <p:scale>
          <a:sx n="66" d="100"/>
          <a:sy n="66" d="100"/>
        </p:scale>
        <p:origin x="-72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함수를 변수에 저장할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상황에 따라 함수를 바꿔 쓸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575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Void</a:t>
            </a:r>
            <a:r>
              <a:rPr lang="ko-KR" altLang="en-US" dirty="0" smtClean="0"/>
              <a:t> </a:t>
            </a:r>
            <a:r>
              <a:rPr lang="en-US" altLang="ko-KR" dirty="0" smtClean="0"/>
              <a:t>(*p)()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void</a:t>
            </a:r>
            <a:r>
              <a:rPr lang="ko-KR" altLang="en-US" dirty="0" smtClean="0"/>
              <a:t> 형식에 </a:t>
            </a:r>
            <a:r>
              <a:rPr lang="en-US" altLang="ko-KR" dirty="0" smtClean="0"/>
              <a:t>(*p)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변수명을</a:t>
            </a:r>
            <a:r>
              <a:rPr lang="ko-KR" altLang="en-US" baseline="0" dirty="0" smtClean="0"/>
              <a:t> 선언하고 </a:t>
            </a:r>
            <a:r>
              <a:rPr lang="en-US" altLang="ko-KR" baseline="0" dirty="0" smtClean="0"/>
              <a:t>() </a:t>
            </a:r>
            <a:r>
              <a:rPr lang="ko-KR" altLang="en-US" baseline="0" dirty="0" smtClean="0"/>
              <a:t>매개변수가 없다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12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Sleep</a:t>
            </a:r>
            <a:r>
              <a:rPr lang="ko-KR" altLang="en-US" dirty="0" smtClean="0"/>
              <a:t>은 프로그램이 전체적으로 멈춘다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31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실무에서도 이대로 사용함</a:t>
            </a:r>
            <a:endParaRPr lang="en-US" altLang="ko-KR" dirty="0" smtClean="0"/>
          </a:p>
          <a:p>
            <a:r>
              <a:rPr lang="en-US" altLang="ko-KR" dirty="0" smtClean="0"/>
              <a:t>Clock</a:t>
            </a:r>
            <a:r>
              <a:rPr lang="ko-KR" altLang="en-US" dirty="0" smtClean="0"/>
              <a:t>은 프로그램이 켜진 후로 얼마나 시간이 경과 되었는지 </a:t>
            </a:r>
            <a:r>
              <a:rPr lang="ko-KR" altLang="en-US" dirty="0" err="1" smtClean="0"/>
              <a:t>리턴해주는것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18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&#51116;&#44480;&#54632;&#49688;&#47928;&#51228;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Time&#47928;&#51228;.ex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SnakeGame.ex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8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재귀함수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4240" y="796677"/>
            <a:ext cx="82327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void While(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&lt;&lt; "n = " &lt;&lt; n &lt;&lt;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if (n &lt;= 0)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return;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While(n - 1);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&lt;&lt; "n = " &lt;&lt; n &lt;&lt;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While(10);</a:t>
            </a:r>
          </a:p>
          <a:p>
            <a:endParaRPr lang="ko-KR" altLang="en-US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재귀함수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882386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9310" y="2636913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61710" y="2996952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9185" y="235991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63688" y="2043598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  <a:endCxn id="21" idx="1"/>
          </p:cNvCxnSpPr>
          <p:nvPr/>
        </p:nvCxnSpPr>
        <p:spPr>
          <a:xfrm flipV="1">
            <a:off x="2699792" y="2136367"/>
            <a:ext cx="576064" cy="125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75856" y="894975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53526" y="2636913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05926" y="2996952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63401" y="235991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07904" y="2043598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5" idx="3"/>
            <a:endCxn id="28" idx="1"/>
          </p:cNvCxnSpPr>
          <p:nvPr/>
        </p:nvCxnSpPr>
        <p:spPr>
          <a:xfrm flipV="1">
            <a:off x="4644008" y="2123778"/>
            <a:ext cx="628342" cy="25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272350" y="882386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50020" y="2636913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02420" y="2996952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59895" y="235991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04398" y="2043598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2" idx="3"/>
            <a:endCxn id="36" idx="1"/>
          </p:cNvCxnSpPr>
          <p:nvPr/>
        </p:nvCxnSpPr>
        <p:spPr>
          <a:xfrm flipV="1">
            <a:off x="6640502" y="2123778"/>
            <a:ext cx="595794" cy="25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236296" y="882386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713966" y="2624324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66366" y="2984363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23841" y="2347325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668344" y="2031009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331640" y="3861048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09310" y="5602986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61710" y="5963025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19185" y="5325987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21958" y="4502275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HY견고딕" pitchFamily="18" charset="-127"/>
                <a:ea typeface="HY견고딕" pitchFamily="18" charset="-127"/>
              </a:rPr>
              <a:t>…</a:t>
            </a:r>
            <a:endParaRPr lang="ko-KR" altLang="en-US" sz="7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72350" y="3863893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50020" y="5618420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902420" y="5978459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59895" y="5341421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04398" y="5025105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55" idx="3"/>
            <a:endCxn id="57" idx="1"/>
          </p:cNvCxnSpPr>
          <p:nvPr/>
        </p:nvCxnSpPr>
        <p:spPr>
          <a:xfrm flipV="1">
            <a:off x="6640502" y="5105285"/>
            <a:ext cx="595794" cy="25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7236296" y="3863893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713966" y="5605831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866366" y="5965870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23841" y="5328832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60332" y="4653136"/>
            <a:ext cx="801706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63" idx="1"/>
          </p:cNvCxnSpPr>
          <p:nvPr/>
        </p:nvCxnSpPr>
        <p:spPr>
          <a:xfrm flipH="1">
            <a:off x="6640502" y="4758494"/>
            <a:ext cx="919830" cy="359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40" idx="3"/>
            <a:endCxn id="44" idx="0"/>
          </p:cNvCxnSpPr>
          <p:nvPr/>
        </p:nvCxnSpPr>
        <p:spPr>
          <a:xfrm flipH="1">
            <a:off x="2159732" y="2136367"/>
            <a:ext cx="6444716" cy="1724681"/>
          </a:xfrm>
          <a:prstGeom prst="bentConnector4">
            <a:avLst>
              <a:gd name="adj1" fmla="val -6207"/>
              <a:gd name="adj2" fmla="val 82877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77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3" grpId="0" animBg="1"/>
      <p:bldP spid="6" grpId="0"/>
      <p:bldP spid="7" grpId="0" animBg="1"/>
      <p:bldP spid="7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 animBg="1"/>
      <p:bldP spid="32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/>
      <p:bldP spid="39" grpId="1"/>
      <p:bldP spid="40" grpId="0" animBg="1"/>
      <p:bldP spid="40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50" grpId="0"/>
      <p:bldP spid="50" grpId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 animBg="1"/>
      <p:bldP spid="55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/>
      <p:bldP spid="60" grpId="1"/>
      <p:bldP spid="63" grpId="0" animBg="1"/>
      <p:bldP spid="6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377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재귀함수를 사용하여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부터 입력한 수 까지의   누적 합계를 구하시오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재귀함수를 사용하여 정수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진수로       변환하여 출력하시오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660232" y="4982979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0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뱀게</a:t>
            </a:r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임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405342" y="2442139"/>
            <a:ext cx="7065912" cy="1859820"/>
            <a:chOff x="1061096" y="1024642"/>
            <a:chExt cx="7704856" cy="185982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3"/>
              <a:ext cx="7704856" cy="16135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time.h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활용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721558" y="3070919"/>
            <a:ext cx="6650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시간 값을 관리하여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원하는 타이밍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처리를 할 수 있다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5" y="764704"/>
            <a:ext cx="77842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COORD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{ x, y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SetConsoleCursorPosition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(STD_OUTPUT_HANDLE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&gt;=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1000)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10);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"Count :"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4" y="620688"/>
            <a:ext cx="778424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COORD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{ x, y };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SetConsoleCursorPosition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(STD_OUTPUT_HANDLE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0, j = 0;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&gt; 1000)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10);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 "Count :" &lt;&lt;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&gt; 5000)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j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11 + j);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j 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번째 인사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 Hello~";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395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2969" y="3134337"/>
            <a:ext cx="737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타이머 출력하는 프로그램을 만드시오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640016" y="4103833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86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9594" y="3284984"/>
            <a:ext cx="778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자기참조 구조체</a:t>
            </a:r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참고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3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43608" y="764704"/>
            <a:ext cx="7632848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43608" y="4437112"/>
            <a:ext cx="7632848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69931" y="451862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41728" y="922113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03948" y="4703286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42166" y="5307827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801956" y="4709823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40174" y="5314364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icount</a:t>
            </a:r>
            <a:endParaRPr lang="ko-KR" altLang="en-US" sz="9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85910" y="4709823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724128" y="5314364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tmp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04248" y="4716360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042466" y="5320901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*add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118077" y="2214306"/>
            <a:ext cx="2157744" cy="1001775"/>
            <a:chOff x="1069716" y="1921778"/>
            <a:chExt cx="2157744" cy="1001775"/>
          </a:xfrm>
        </p:grpSpPr>
        <p:grpSp>
          <p:nvGrpSpPr>
            <p:cNvPr id="19" name="그룹 18"/>
            <p:cNvGrpSpPr/>
            <p:nvPr/>
          </p:nvGrpSpPr>
          <p:grpSpPr>
            <a:xfrm>
              <a:off x="1143023" y="2237176"/>
              <a:ext cx="2060825" cy="686377"/>
              <a:chOff x="1583033" y="2262936"/>
              <a:chExt cx="2060825" cy="686377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2096607" y="2262936"/>
                <a:ext cx="1547251" cy="686377"/>
                <a:chOff x="1512580" y="1363498"/>
                <a:chExt cx="1547251" cy="686377"/>
              </a:xfrm>
            </p:grpSpPr>
            <p:grpSp>
              <p:nvGrpSpPr>
                <p:cNvPr id="9" name="그룹 8"/>
                <p:cNvGrpSpPr/>
                <p:nvPr/>
              </p:nvGrpSpPr>
              <p:grpSpPr>
                <a:xfrm>
                  <a:off x="1512580" y="1363498"/>
                  <a:ext cx="1547251" cy="435970"/>
                  <a:chOff x="1512581" y="1314790"/>
                  <a:chExt cx="2049465" cy="435970"/>
                </a:xfrm>
              </p:grpSpPr>
              <p:sp>
                <p:nvSpPr>
                  <p:cNvPr id="20" name="직사각형 19"/>
                  <p:cNvSpPr/>
                  <p:nvPr/>
                </p:nvSpPr>
                <p:spPr>
                  <a:xfrm>
                    <a:off x="151258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직사각형 20"/>
                  <p:cNvSpPr/>
                  <p:nvPr/>
                </p:nvSpPr>
                <p:spPr>
                  <a:xfrm>
                    <a:off x="2195736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직사각형 21"/>
                  <p:cNvSpPr/>
                  <p:nvPr/>
                </p:nvSpPr>
                <p:spPr>
                  <a:xfrm>
                    <a:off x="287889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endParaRPr>
                  </a:p>
                </p:txBody>
              </p:sp>
            </p:grpSp>
            <p:sp>
              <p:nvSpPr>
                <p:cNvPr id="25" name="직사각형 24"/>
                <p:cNvSpPr/>
                <p:nvPr/>
              </p:nvSpPr>
              <p:spPr>
                <a:xfrm>
                  <a:off x="1728603" y="1799468"/>
                  <a:ext cx="599453" cy="2504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100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2" name="직사각형 61"/>
              <p:cNvSpPr/>
              <p:nvPr/>
            </p:nvSpPr>
            <p:spPr>
              <a:xfrm>
                <a:off x="1583033" y="2262936"/>
                <a:ext cx="515750" cy="435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1780092" y="1921778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89799" y="1934180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y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69716" y="1952556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number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64485" y="194599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Next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3252209" y="2214306"/>
            <a:ext cx="2650979" cy="1001775"/>
            <a:chOff x="3203848" y="1921778"/>
            <a:chExt cx="2650979" cy="1001775"/>
          </a:xfrm>
        </p:grpSpPr>
        <p:cxnSp>
          <p:nvCxnSpPr>
            <p:cNvPr id="14" name="직선 화살표 연결선 13"/>
            <p:cNvCxnSpPr>
              <a:stCxn id="22" idx="3"/>
              <a:endCxn id="65" idx="1"/>
            </p:cNvCxnSpPr>
            <p:nvPr/>
          </p:nvCxnSpPr>
          <p:spPr>
            <a:xfrm>
              <a:off x="3203848" y="2455161"/>
              <a:ext cx="57718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/>
            <p:cNvGrpSpPr/>
            <p:nvPr/>
          </p:nvGrpSpPr>
          <p:grpSpPr>
            <a:xfrm>
              <a:off x="3781029" y="2237176"/>
              <a:ext cx="2060825" cy="686377"/>
              <a:chOff x="1583033" y="2262936"/>
              <a:chExt cx="2060825" cy="686377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2096607" y="2262936"/>
                <a:ext cx="1547251" cy="686377"/>
                <a:chOff x="1512580" y="1363498"/>
                <a:chExt cx="1547251" cy="686377"/>
              </a:xfrm>
            </p:grpSpPr>
            <p:grpSp>
              <p:nvGrpSpPr>
                <p:cNvPr id="66" name="그룹 65"/>
                <p:cNvGrpSpPr/>
                <p:nvPr/>
              </p:nvGrpSpPr>
              <p:grpSpPr>
                <a:xfrm>
                  <a:off x="1512580" y="1363498"/>
                  <a:ext cx="1547251" cy="435970"/>
                  <a:chOff x="1512581" y="1314790"/>
                  <a:chExt cx="2049465" cy="435970"/>
                </a:xfrm>
              </p:grpSpPr>
              <p:sp>
                <p:nvSpPr>
                  <p:cNvPr id="68" name="직사각형 67"/>
                  <p:cNvSpPr/>
                  <p:nvPr/>
                </p:nvSpPr>
                <p:spPr>
                  <a:xfrm>
                    <a:off x="151258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" name="직사각형 68"/>
                  <p:cNvSpPr/>
                  <p:nvPr/>
                </p:nvSpPr>
                <p:spPr>
                  <a:xfrm>
                    <a:off x="2195736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" name="직사각형 69"/>
                  <p:cNvSpPr/>
                  <p:nvPr/>
                </p:nvSpPr>
                <p:spPr>
                  <a:xfrm>
                    <a:off x="287889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endParaRPr>
                  </a:p>
                </p:txBody>
              </p:sp>
            </p:grpSp>
            <p:sp>
              <p:nvSpPr>
                <p:cNvPr id="67" name="직사각형 66"/>
                <p:cNvSpPr/>
                <p:nvPr/>
              </p:nvSpPr>
              <p:spPr>
                <a:xfrm>
                  <a:off x="1728603" y="1799468"/>
                  <a:ext cx="599453" cy="2504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2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00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5" name="직사각형 64"/>
              <p:cNvSpPr/>
              <p:nvPr/>
            </p:nvSpPr>
            <p:spPr>
              <a:xfrm>
                <a:off x="1583033" y="2262936"/>
                <a:ext cx="515750" cy="435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4407459" y="1921778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917166" y="1934180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y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697083" y="1952556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number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91852" y="194599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Next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890215" y="2205477"/>
            <a:ext cx="2632916" cy="1010604"/>
            <a:chOff x="5841854" y="1912949"/>
            <a:chExt cx="2632916" cy="1010604"/>
          </a:xfrm>
        </p:grpSpPr>
        <p:cxnSp>
          <p:nvCxnSpPr>
            <p:cNvPr id="71" name="직선 화살표 연결선 70"/>
            <p:cNvCxnSpPr>
              <a:stCxn id="70" idx="3"/>
              <a:endCxn id="74" idx="1"/>
            </p:cNvCxnSpPr>
            <p:nvPr/>
          </p:nvCxnSpPr>
          <p:spPr>
            <a:xfrm>
              <a:off x="5841854" y="2455161"/>
              <a:ext cx="57209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/>
            <p:cNvGrpSpPr/>
            <p:nvPr/>
          </p:nvGrpSpPr>
          <p:grpSpPr>
            <a:xfrm>
              <a:off x="6413945" y="2237176"/>
              <a:ext cx="2060825" cy="686377"/>
              <a:chOff x="1583033" y="2262936"/>
              <a:chExt cx="2060825" cy="686377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2096607" y="2262936"/>
                <a:ext cx="1547251" cy="686377"/>
                <a:chOff x="1512580" y="1363498"/>
                <a:chExt cx="1547251" cy="686377"/>
              </a:xfrm>
            </p:grpSpPr>
            <p:grpSp>
              <p:nvGrpSpPr>
                <p:cNvPr id="75" name="그룹 74"/>
                <p:cNvGrpSpPr/>
                <p:nvPr/>
              </p:nvGrpSpPr>
              <p:grpSpPr>
                <a:xfrm>
                  <a:off x="1512580" y="1363498"/>
                  <a:ext cx="1547251" cy="435970"/>
                  <a:chOff x="1512581" y="1314790"/>
                  <a:chExt cx="2049465" cy="435970"/>
                </a:xfrm>
              </p:grpSpPr>
              <p:sp>
                <p:nvSpPr>
                  <p:cNvPr id="77" name="직사각형 76"/>
                  <p:cNvSpPr/>
                  <p:nvPr/>
                </p:nvSpPr>
                <p:spPr>
                  <a:xfrm>
                    <a:off x="151258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직사각형 77"/>
                  <p:cNvSpPr/>
                  <p:nvPr/>
                </p:nvSpPr>
                <p:spPr>
                  <a:xfrm>
                    <a:off x="2195736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" name="직사각형 78"/>
                  <p:cNvSpPr/>
                  <p:nvPr/>
                </p:nvSpPr>
                <p:spPr>
                  <a:xfrm>
                    <a:off x="287889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endParaRPr>
                  </a:p>
                </p:txBody>
              </p:sp>
            </p:grpSp>
            <p:sp>
              <p:nvSpPr>
                <p:cNvPr id="76" name="직사각형 75"/>
                <p:cNvSpPr/>
                <p:nvPr/>
              </p:nvSpPr>
              <p:spPr>
                <a:xfrm>
                  <a:off x="1728603" y="1799468"/>
                  <a:ext cx="599453" cy="2504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3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00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74" name="직사각형 73"/>
              <p:cNvSpPr/>
              <p:nvPr/>
            </p:nvSpPr>
            <p:spPr>
              <a:xfrm>
                <a:off x="1583033" y="2262936"/>
                <a:ext cx="515750" cy="435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7027402" y="1912949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537109" y="1925351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y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317026" y="1943727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number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11795" y="1937167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Next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6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함수포인터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재귀함수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뱀게임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405342" y="681232"/>
            <a:ext cx="7065912" cy="1859820"/>
            <a:chOff x="1061096" y="1024642"/>
            <a:chExt cx="7704856" cy="185982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3"/>
              <a:ext cx="7704856" cy="16135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C000"/>
                  </a:solidFill>
                  <a:latin typeface="HY견고딕" pitchFamily="18" charset="-127"/>
                  <a:ea typeface="HY견고딕" pitchFamily="18" charset="-127"/>
                </a:rPr>
                <a:t>_</a:t>
              </a:r>
              <a:r>
                <a:rPr lang="en-US" altLang="ko-KR" sz="2800" dirty="0" err="1">
                  <a:solidFill>
                    <a:srgbClr val="FFC000"/>
                  </a:solidFill>
                  <a:latin typeface="HY견고딕" pitchFamily="18" charset="-127"/>
                  <a:ea typeface="HY견고딕" pitchFamily="18" charset="-127"/>
                </a:rPr>
                <a:t>CrtSetDbgFlag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721558" y="1310012"/>
            <a:ext cx="66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프로그램이 종료 후 동적 할당 후 해제가    안된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메모리누수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잡아준다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&lt;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crtdbg.h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1136" y="2708920"/>
            <a:ext cx="82327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crtdbg.h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new char;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'a';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cgh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: " &lt;&lt;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_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CrtSetDbgFlag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(_CRTDBG_LEAK_CHECK_DF | _CRTDBG_ALLOC_MEM_DF);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//_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crtBreakAlloc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979;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new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: " &lt;&lt;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55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5656" y="2015763"/>
            <a:ext cx="737776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뱀게임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만들기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Game Class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전체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Game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을 관리하는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시간관리변수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벽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블럭배열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먹이블럭배열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함수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전체 게임 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맵그리기함수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충돌체크함수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Block Class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여러가지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블록을 만드는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블록의상태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벽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먹이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뱀머리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뱀꼬리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…),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블럭모양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string,x,y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함수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블록충돌체크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좌표설정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블럭그리기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모든블럭지우기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특정블럭지우기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블럭셋팅하기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Snake 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뱀의 전체적인 정보를 관리하는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Life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정보변수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방향상태변수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머리와꼬리관리변수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시간관리변수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함수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뱀설정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꼬리만들기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꼬리이동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머리이동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뱀그리기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입력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뱀삭제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 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04248" y="5735961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796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함수포인터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71729" y="2335792"/>
            <a:ext cx="7065912" cy="2033259"/>
            <a:chOff x="1061096" y="1024642"/>
            <a:chExt cx="7704856" cy="2033259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178703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함수포인터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21558" y="3128580"/>
            <a:ext cx="6650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주소를 받는 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만들어 함수를 변수처럼  활용할 수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14676"/>
            <a:ext cx="823277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func1()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함수 포인터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1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호출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func2()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함수 포인터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2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호출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void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(*p) ();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&amp;func1;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&amp;func2;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66530" y="463103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18930" y="530710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28858" y="4284807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oid ()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66530" y="463103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18930" y="530710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*p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58308" y="1592796"/>
            <a:ext cx="1526060" cy="565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void func1()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 </a:t>
            </a:r>
            <a:endParaRPr lang="ko-KR" altLang="en-US" sz="2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64752" y="2924944"/>
            <a:ext cx="1526060" cy="565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void func2()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 </a:t>
            </a:r>
            <a:endParaRPr lang="ko-KR" altLang="en-US" sz="2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8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9" y="764704"/>
            <a:ext cx="823277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Addfunc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x,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y)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s-E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&lt;&lt; x &lt;&lt; " + " &lt;&lt; y &lt;&lt; " = " &lt;&lt; x + y &lt;&lt; endl;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fr-FR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void Subfunc(int x, int y)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s-E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&lt;&lt; x &lt;&lt; " - " &lt;&lt; y &lt;&lt; " = " &lt;&lt; x - y &lt;&lt; endl;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void func2(void(*p)(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p(15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10);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func2(&amp;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Addfunc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func2(&amp;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Subfunc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return;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75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9" y="886789"/>
            <a:ext cx="823277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typedef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void(*FUNC)(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Addfunc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x,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y)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s-E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es-E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x &lt;&lt; " + " &lt;&lt; y &lt;&lt; " = " &lt;&lt; x + y &lt;&lt; endl;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fr-FR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Subfunc(int x, int y)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s-E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es-E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x &lt;&lt; " - " &lt;&lt; y &lt;&lt; " = " &lt;&lt; x - y &lt;&lt; endl;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func2(FUNC p)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p(15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10);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func2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Addfunc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func2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Subfunc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return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10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재귀함수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재귀함수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5342" y="1809384"/>
            <a:ext cx="7065912" cy="2483712"/>
            <a:chOff x="1061096" y="1024642"/>
            <a:chExt cx="7704856" cy="248371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2374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재귀함수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2391931"/>
            <a:ext cx="6401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 내부에서 자신을 호출함으로써 함수 호출을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반복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작업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재귀가 풀리기 위한 조건을 걸지 않을 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무한루프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빠질 수 있으므로 신경 써서 설계 하여야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5541</TotalTime>
  <Words>654</Words>
  <Application>Microsoft Office PowerPoint</Application>
  <PresentationFormat>화면 슬라이드 쇼(4:3)</PresentationFormat>
  <Paragraphs>437</Paragraphs>
  <Slides>22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굴림</vt:lpstr>
      <vt:lpstr>Arial</vt:lpstr>
      <vt:lpstr>Segoe UI Black</vt:lpstr>
      <vt:lpstr>맑은 고딕</vt:lpstr>
      <vt:lpstr>HY헤드라인M</vt:lpstr>
      <vt:lpstr>HY강B</vt:lpstr>
      <vt:lpstr>HY강M</vt:lpstr>
      <vt:lpstr>Yoon 윤고딕 520_TT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B-10</cp:lastModifiedBy>
  <cp:revision>341</cp:revision>
  <dcterms:created xsi:type="dcterms:W3CDTF">2013-09-05T09:43:46Z</dcterms:created>
  <dcterms:modified xsi:type="dcterms:W3CDTF">2022-02-25T04:58:38Z</dcterms:modified>
</cp:coreProperties>
</file>