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19" r:id="rId6"/>
    <p:sldId id="414" r:id="rId7"/>
    <p:sldId id="411" r:id="rId8"/>
    <p:sldId id="316" r:id="rId9"/>
    <p:sldId id="375" r:id="rId10"/>
    <p:sldId id="391" r:id="rId11"/>
    <p:sldId id="415" r:id="rId12"/>
    <p:sldId id="416" r:id="rId13"/>
    <p:sldId id="417" r:id="rId14"/>
    <p:sldId id="317" r:id="rId15"/>
    <p:sldId id="418" r:id="rId16"/>
    <p:sldId id="318" r:id="rId17"/>
  </p:sldIdLst>
  <p:sldSz cx="9144000" cy="6858000" type="screen4x3"/>
  <p:notesSz cx="6858000" cy="9144000"/>
  <p:embeddedFontLst>
    <p:embeddedFont>
      <p:font typeface="HY견고딕" pitchFamily="18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HY강B" charset="-127"/>
      <p:regular r:id="rId22"/>
    </p:embeddedFont>
    <p:embeddedFont>
      <p:font typeface="HY헤드라인M" pitchFamily="18" charset="-127"/>
      <p:regular r:id="rId23"/>
    </p:embeddedFont>
    <p:embeddedFont>
      <p:font typeface="Yoon 윤고딕 520_TT" charset="-127"/>
      <p:regular r:id="rId24"/>
    </p:embeddedFont>
    <p:embeddedFont>
      <p:font typeface="HY강M" charset="-127"/>
      <p:regular r:id="rId25"/>
    </p:embeddedFont>
    <p:embeddedFont>
      <p:font typeface="Segoe UI Black" pitchFamily="34" charset="0"/>
      <p:bold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8" autoAdjust="0"/>
    <p:restoredTop sz="94614" autoAdjust="0"/>
  </p:normalViewPr>
  <p:slideViewPr>
    <p:cSldViewPr>
      <p:cViewPr varScale="1">
        <p:scale>
          <a:sx n="65" d="100"/>
          <a:sy n="65" d="100"/>
        </p:scale>
        <p:origin x="-102" y="-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otoxy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기본값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::app);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입출력추가모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ios:app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load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"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'&gt;&gt;'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getline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(load,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getline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764" y="3216092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Replay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08269" y="4365104"/>
            <a:ext cx="1647098" cy="463171"/>
            <a:chOff x="4500694" y="5774141"/>
            <a:chExt cx="1647098" cy="463171"/>
          </a:xfrm>
        </p:grpSpPr>
        <p:sp>
          <p:nvSpPr>
            <p:cNvPr id="38" name="실행 단추: 앞으로 또는 다음 3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오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5328" y="665813"/>
            <a:ext cx="178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gotoxy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4947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7296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1" y="1311434"/>
            <a:ext cx="374441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1" y="3365170"/>
            <a:ext cx="806489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(STD_OUTPUT_HANDLE),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10);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cxnSp>
        <p:nvCxnSpPr>
          <p:cNvPr id="3" name="직선 화살표 연결선 2"/>
          <p:cNvCxnSpPr>
            <a:stCxn id="19" idx="2"/>
            <a:endCxn id="20" idx="0"/>
          </p:cNvCxnSpPr>
          <p:nvPr/>
        </p:nvCxnSpPr>
        <p:spPr>
          <a:xfrm flipH="1">
            <a:off x="4932039" y="3127316"/>
            <a:ext cx="1" cy="237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4489" y="3072782"/>
            <a:ext cx="617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MapClass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예제코드 참고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364108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16457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3608" y="292249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함수를 활용하여       실행파일처럼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83845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101854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247251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7155" y="2698597"/>
            <a:ext cx="73777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 class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DrawManager,Player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맵가로크기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맵세로크기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턴수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Init,Reset,Playing,Input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필요한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돌구조체배열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돌갯수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팀이름변수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돌모양변수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승리체크함수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돌놓기함수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무르기함수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돌찾기함수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311959"/>
            <a:ext cx="6401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-&lt;&lt;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-&gt;&gt;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ofstream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쓰기모드 형태로 파일정보를 담는</a:t>
            </a:r>
            <a:r>
              <a:rPr lang="ko-KR" altLang="en-US" sz="10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(default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덮어쓰기모드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ios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::app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추가모드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읽기모드 형태로 파일정보를 담는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243</Words>
  <Application>Microsoft Office PowerPoint</Application>
  <PresentationFormat>화면 슬라이드 쇼(4:3)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HY견고딕</vt:lpstr>
      <vt:lpstr>맑은 고딕</vt:lpstr>
      <vt:lpstr>HY강B</vt:lpstr>
      <vt:lpstr>HY헤드라인M</vt:lpstr>
      <vt:lpstr>Yoon 윤고딕 520_TT</vt:lpstr>
      <vt:lpstr>HY강M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308</cp:revision>
  <dcterms:created xsi:type="dcterms:W3CDTF">2013-09-05T09:43:46Z</dcterms:created>
  <dcterms:modified xsi:type="dcterms:W3CDTF">2022-02-18T04:22:52Z</dcterms:modified>
</cp:coreProperties>
</file>