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08" r:id="rId3"/>
    <p:sldId id="309" r:id="rId4"/>
    <p:sldId id="300" r:id="rId5"/>
    <p:sldId id="310" r:id="rId6"/>
    <p:sldId id="311" r:id="rId7"/>
    <p:sldId id="316" r:id="rId8"/>
    <p:sldId id="313" r:id="rId9"/>
    <p:sldId id="314" r:id="rId10"/>
    <p:sldId id="31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5" autoAdjust="0"/>
  </p:normalViewPr>
  <p:slideViewPr>
    <p:cSldViewPr>
      <p:cViewPr varScale="1">
        <p:scale>
          <a:sx n="50" d="100"/>
          <a:sy n="50" d="100"/>
        </p:scale>
        <p:origin x="-90" y="-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7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7754" y="1500174"/>
            <a:ext cx="518457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 err="1" smtClean="0">
                <a:latin typeface="THE정고딕140" pitchFamily="18" charset="-127"/>
                <a:ea typeface="THE정고딕140" pitchFamily="18" charset="-127"/>
              </a:rPr>
              <a:t>스택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(Stack)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129931" y="3954542"/>
            <a:ext cx="1374735" cy="770602"/>
            <a:chOff x="1112323" y="4293096"/>
            <a:chExt cx="1374735" cy="770602"/>
          </a:xfrm>
        </p:grpSpPr>
        <p:sp>
          <p:nvSpPr>
            <p:cNvPr id="68" name="직사각형 67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2323" y="4725144"/>
              <a:ext cx="137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remove_data</a:t>
              </a:r>
              <a:endParaRPr lang="ko-KR" altLang="en-US" sz="16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72" name="직사각형 71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/>
          <p:nvPr/>
        </p:nvCxnSpPr>
        <p:spPr>
          <a:xfrm>
            <a:off x="2121254" y="2565757"/>
            <a:ext cx="4106930" cy="27354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pop()</a:t>
            </a:r>
            <a:endParaRPr lang="ko-KR" altLang="en-US" sz="16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1235118" y="3954542"/>
            <a:ext cx="1131913" cy="771118"/>
            <a:chOff x="1234226" y="4293096"/>
            <a:chExt cx="1131913" cy="771118"/>
          </a:xfrm>
        </p:grpSpPr>
        <p:sp>
          <p:nvSpPr>
            <p:cNvPr id="63" name="직사각형 62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34226" y="4725660"/>
              <a:ext cx="1131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</a:t>
              </a:r>
              <a:r>
                <a:rPr lang="en-US" altLang="ko-KR" sz="1600" dirty="0" err="1" smtClean="0"/>
                <a:t>pop_top</a:t>
              </a:r>
              <a:endParaRPr lang="ko-KR" altLang="en-US" sz="1600" dirty="0"/>
            </a:p>
          </p:txBody>
        </p:sp>
      </p:grpSp>
      <p:cxnSp>
        <p:nvCxnSpPr>
          <p:cNvPr id="65" name="구부러진 연결선 64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95284" y="402126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6" name="구부러진 연결선 75"/>
          <p:cNvCxnSpPr/>
          <p:nvPr/>
        </p:nvCxnSpPr>
        <p:spPr>
          <a:xfrm>
            <a:off x="3623575" y="4170567"/>
            <a:ext cx="2604609" cy="1058633"/>
          </a:xfrm>
          <a:prstGeom prst="curvedConnector3">
            <a:avLst>
              <a:gd name="adj1" fmla="val 15771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5" idx="1"/>
          </p:cNvCxnSpPr>
          <p:nvPr/>
        </p:nvCxnSpPr>
        <p:spPr>
          <a:xfrm flipH="1" flipV="1">
            <a:off x="2093030" y="2564904"/>
            <a:ext cx="5857139" cy="273630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59049" y="2410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stCxn id="93" idx="1"/>
          </p:cNvCxnSpPr>
          <p:nvPr/>
        </p:nvCxnSpPr>
        <p:spPr>
          <a:xfrm flipH="1" flipV="1">
            <a:off x="4972952" y="4175149"/>
            <a:ext cx="1787886" cy="11260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598329" y="39858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89" name="구부러진 연결선 88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4" grpId="0"/>
      <p:bldP spid="93" grpId="0"/>
      <p:bldP spid="95" grpId="0"/>
      <p:bldP spid="61" grpId="0"/>
      <p:bldP spid="66" grpId="0"/>
      <p:bldP spid="75" grpId="0"/>
      <p:bldP spid="75" grpId="1"/>
      <p:bldP spid="85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9142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데이터의 삽입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과 삭제</a:t>
            </a:r>
            <a:r>
              <a:rPr lang="en-US" altLang="ko-KR" dirty="0" smtClean="0"/>
              <a:t>(Delete)</a:t>
            </a:r>
            <a:r>
              <a:rPr lang="ko-KR" altLang="en-US" dirty="0" smtClean="0"/>
              <a:t>가 하나의 입구에서만 수행되는 구조</a:t>
            </a:r>
            <a:endParaRPr lang="en-US" altLang="ko-KR" dirty="0" smtClean="0"/>
          </a:p>
          <a:p>
            <a:r>
              <a:rPr lang="en-US" altLang="ko-KR" dirty="0" smtClean="0"/>
              <a:t>      - LIFO (Last In First Out) :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마지막에 들어간 데이터가 먼저 나오는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자유형 34"/>
          <p:cNvSpPr/>
          <p:nvPr/>
        </p:nvSpPr>
        <p:spPr bwMode="auto">
          <a:xfrm>
            <a:off x="1547688" y="3690254"/>
            <a:ext cx="1847653" cy="2187018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47688" y="4956947"/>
            <a:ext cx="1847653" cy="431697"/>
            <a:chOff x="1547688" y="4956947"/>
            <a:chExt cx="1847653" cy="431697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547688" y="4956947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02574" y="4988534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[6]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88" y="4492997"/>
            <a:ext cx="1847653" cy="431815"/>
            <a:chOff x="1547688" y="4492997"/>
            <a:chExt cx="1847653" cy="431815"/>
          </a:xfrm>
        </p:grpSpPr>
        <p:cxnSp>
          <p:nvCxnSpPr>
            <p:cNvPr id="44" name="직선 연결선 43"/>
            <p:cNvCxnSpPr/>
            <p:nvPr/>
          </p:nvCxnSpPr>
          <p:spPr bwMode="auto">
            <a:xfrm>
              <a:off x="1547688" y="4492997"/>
              <a:ext cx="18476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07704" y="4524702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b="0">
                  <a:solidFill>
                    <a:srgbClr val="002060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Data [2]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58" y="2740858"/>
            <a:ext cx="1530384" cy="2066221"/>
            <a:chOff x="2771858" y="2740858"/>
            <a:chExt cx="1530384" cy="2066221"/>
          </a:xfrm>
        </p:grpSpPr>
        <p:sp>
          <p:nvSpPr>
            <p:cNvPr id="52" name="원호 51"/>
            <p:cNvSpPr/>
            <p:nvPr/>
          </p:nvSpPr>
          <p:spPr bwMode="auto">
            <a:xfrm rot="16200000">
              <a:off x="2645506" y="3312537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85856" y="2740858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(pop)</a:t>
              </a:r>
              <a:endParaRPr lang="ko-KR" altLang="en-US" sz="2000" b="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47688" y="5423958"/>
            <a:ext cx="1847653" cy="426351"/>
            <a:chOff x="1547688" y="5423958"/>
            <a:chExt cx="1847653" cy="426351"/>
          </a:xfrm>
        </p:grpSpPr>
        <p:sp>
          <p:nvSpPr>
            <p:cNvPr id="38" name="TextBox 37"/>
            <p:cNvSpPr txBox="1"/>
            <p:nvPr/>
          </p:nvSpPr>
          <p:spPr>
            <a:xfrm>
              <a:off x="1902574" y="5450199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[5]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547688" y="5423958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11560" y="2708920"/>
            <a:ext cx="1512208" cy="2160240"/>
            <a:chOff x="611560" y="2708920"/>
            <a:chExt cx="1512208" cy="2160240"/>
          </a:xfrm>
        </p:grpSpPr>
        <p:grpSp>
          <p:nvGrpSpPr>
            <p:cNvPr id="46" name="그룹 45"/>
            <p:cNvGrpSpPr/>
            <p:nvPr/>
          </p:nvGrpSpPr>
          <p:grpSpPr>
            <a:xfrm>
              <a:off x="611560" y="2708920"/>
              <a:ext cx="1417376" cy="1272067"/>
              <a:chOff x="611560" y="2564904"/>
              <a:chExt cx="1417376" cy="1272067"/>
            </a:xfrm>
          </p:grpSpPr>
          <p:sp>
            <p:nvSpPr>
              <p:cNvPr id="47" name="원호 46"/>
              <p:cNvSpPr/>
              <p:nvPr/>
            </p:nvSpPr>
            <p:spPr bwMode="auto">
              <a:xfrm>
                <a:off x="683568" y="3042169"/>
                <a:ext cx="366960" cy="794802"/>
              </a:xfrm>
              <a:prstGeom prst="arc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1560" y="2564904"/>
                <a:ext cx="1417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 b="0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ko-KR" altLang="en-US" dirty="0">
                    <a:solidFill>
                      <a:schemeClr val="tx1"/>
                    </a:solidFill>
                  </a:rPr>
                  <a:t>입력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(push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원호 54"/>
            <p:cNvSpPr/>
            <p:nvPr/>
          </p:nvSpPr>
          <p:spPr bwMode="auto">
            <a:xfrm>
              <a:off x="683568" y="3198128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35898" y="5450199"/>
            <a:ext cx="1296142" cy="400110"/>
            <a:chOff x="3455953" y="4384514"/>
            <a:chExt cx="961405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3924018" y="4384514"/>
              <a:ext cx="493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0" dirty="0" smtClean="0"/>
                <a:t>Top</a:t>
              </a:r>
              <a:endParaRPr lang="ko-KR" altLang="en-US" sz="2000" b="0" dirty="0"/>
            </a:p>
          </p:txBody>
        </p:sp>
        <p:cxnSp>
          <p:nvCxnSpPr>
            <p:cNvPr id="63" name="직선 화살표 연결선 62"/>
            <p:cNvCxnSpPr/>
            <p:nvPr/>
          </p:nvCxnSpPr>
          <p:spPr bwMode="auto">
            <a:xfrm flipH="1">
              <a:off x="3455953" y="4569180"/>
              <a:ext cx="46806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5436096" y="3068960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 Data </a:t>
            </a:r>
            <a:r>
              <a:rPr lang="ko-KR" altLang="en-US" sz="2000" dirty="0" smtClean="0"/>
              <a:t>처리 순서 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5 -&gt; 6 -&gt; 2</a:t>
            </a:r>
          </a:p>
          <a:p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2 -&gt; 6 -&gt; 5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1.66667E-6 -0.02222 1.66667E-6 -0.04444 1.66667E-6 -0.06666 " pathEditMode="relative" ptsTypes="fA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6667 C -0.0007 -0.11389 -0.00052 -0.09028 -0.00052 -0.1375 " pathEditMode="relative" ptsTypes="fA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-0.1375 C -0.00051 -0.11296 -0.00051 -0.08865 -0.00051 -0.06412 " pathEditMode="relative" ptsTypes="f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6666 C -0.00208 -0.04467 -0.00087 -0.02315 -0.00087 -0.00092 " pathEditMode="relative" ptsTypes="fA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연결리스트를 이용한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0" name="자유형 29"/>
          <p:cNvSpPr/>
          <p:nvPr/>
        </p:nvSpPr>
        <p:spPr bwMode="auto">
          <a:xfrm>
            <a:off x="2699791" y="3140967"/>
            <a:ext cx="2807269" cy="3240361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123688" y="1988840"/>
            <a:ext cx="1512208" cy="2148297"/>
            <a:chOff x="611560" y="2564904"/>
            <a:chExt cx="1512208" cy="2148297"/>
          </a:xfrm>
        </p:grpSpPr>
        <p:sp>
          <p:nvSpPr>
            <p:cNvPr id="32" name="원호 31"/>
            <p:cNvSpPr/>
            <p:nvPr/>
          </p:nvSpPr>
          <p:spPr bwMode="auto">
            <a:xfrm>
              <a:off x="683568" y="3042169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60" y="2564904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입력</a:t>
              </a:r>
              <a:r>
                <a:rPr lang="en-US" altLang="ko-KR" sz="2000" b="0" dirty="0" smtClean="0"/>
                <a:t>(push)</a:t>
              </a:r>
              <a:endParaRPr lang="ko-KR" altLang="en-US" sz="2000" b="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44007" y="2021051"/>
            <a:ext cx="1530384" cy="2066221"/>
            <a:chOff x="2771858" y="2596842"/>
            <a:chExt cx="1530384" cy="2066221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2645506" y="3168521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5856" y="2596842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(pop)</a:t>
              </a:r>
              <a:endParaRPr lang="ko-KR" altLang="en-US" sz="2000" b="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5477162"/>
            <a:ext cx="2016203" cy="400110"/>
            <a:chOff x="899592" y="5477162"/>
            <a:chExt cx="2172131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5477162"/>
              <a:ext cx="646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b="0" dirty="0" smtClean="0">
                  <a:solidFill>
                    <a:srgbClr val="FF0000"/>
                  </a:solidFill>
                </a:rPr>
                <a:t>Top</a:t>
              </a:r>
              <a:endParaRPr lang="ko-KR" altLang="en-US" sz="20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 bwMode="auto">
            <a:xfrm>
              <a:off x="1516562" y="5677217"/>
              <a:ext cx="15551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그룹 6"/>
          <p:cNvGrpSpPr/>
          <p:nvPr/>
        </p:nvGrpSpPr>
        <p:grpSpPr>
          <a:xfrm>
            <a:off x="3131840" y="5445224"/>
            <a:ext cx="2016224" cy="720080"/>
            <a:chOff x="3131840" y="5445224"/>
            <a:chExt cx="2016224" cy="720080"/>
          </a:xfrm>
        </p:grpSpPr>
        <p:grpSp>
          <p:nvGrpSpPr>
            <p:cNvPr id="6" name="그룹 5"/>
            <p:cNvGrpSpPr/>
            <p:nvPr/>
          </p:nvGrpSpPr>
          <p:grpSpPr>
            <a:xfrm>
              <a:off x="3131840" y="5445224"/>
              <a:ext cx="2016224" cy="720080"/>
              <a:chOff x="3131840" y="5445224"/>
              <a:chExt cx="2016224" cy="7200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131840" y="5445224"/>
                <a:ext cx="2016224" cy="471538"/>
                <a:chOff x="3131840" y="5445224"/>
                <a:chExt cx="2016224" cy="471538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3131840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139952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</a:t>
                  </a:r>
                  <a:endParaRPr lang="ko-KR" altLang="en-US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3313532" y="5945437"/>
                <a:ext cx="644728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70535" y="5945437"/>
                <a:ext cx="546945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427207" y="5497780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31840" y="4437112"/>
            <a:ext cx="2016224" cy="720080"/>
            <a:chOff x="3131840" y="4437112"/>
            <a:chExt cx="2016224" cy="720080"/>
          </a:xfrm>
        </p:grpSpPr>
        <p:sp>
          <p:nvSpPr>
            <p:cNvPr id="61" name="직사각형 60"/>
            <p:cNvSpPr/>
            <p:nvPr/>
          </p:nvSpPr>
          <p:spPr>
            <a:xfrm>
              <a:off x="3131840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139952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532" y="4937325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70535" y="4937325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0526" y="4489668"/>
              <a:ext cx="311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31840" y="3429000"/>
            <a:ext cx="2016224" cy="720080"/>
            <a:chOff x="3131840" y="3429000"/>
            <a:chExt cx="2016224" cy="720080"/>
          </a:xfrm>
        </p:grpSpPr>
        <p:sp>
          <p:nvSpPr>
            <p:cNvPr id="68" name="직사각형 67"/>
            <p:cNvSpPr/>
            <p:nvPr/>
          </p:nvSpPr>
          <p:spPr>
            <a:xfrm>
              <a:off x="3131840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139952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13532" y="3929213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70535" y="3929213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7207" y="3481556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23</a:t>
              </a:r>
              <a:endParaRPr lang="ko-KR" altLang="en-US" dirty="0"/>
            </a:p>
          </p:txBody>
        </p:sp>
      </p:grpSp>
      <p:sp>
        <p:nvSpPr>
          <p:cNvPr id="73" name="자유형 72"/>
          <p:cNvSpPr/>
          <p:nvPr/>
        </p:nvSpPr>
        <p:spPr>
          <a:xfrm>
            <a:off x="2843808" y="4683760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2843808" y="3666222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523836" y="26025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ush(10)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523836" y="298405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ush(7)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23836" y="33533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ush(23)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23836" y="398022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523836" y="43693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523836" y="473871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 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16216" y="2204864"/>
            <a:ext cx="17924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지역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16216" y="2582384"/>
            <a:ext cx="1792478" cy="25382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5.55556E-7 -0.1493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931 L -5.55556E-7 -0.2965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9653 L -5.55556E-7 -0.14931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815 L -5.55556E-7 0.0011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464496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4040" y="2383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Stack* top = EMPTY;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ush(&amp;top, 10);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4040" y="2383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ush()</a:t>
            </a:r>
            <a:endParaRPr lang="ko-KR" altLang="en-US" sz="16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67" name="직사각형 66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71" name="직사각형 70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92890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82" name="구부러진 연결선 81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4284946" y="3954542"/>
            <a:ext cx="1079142" cy="770602"/>
            <a:chOff x="1267338" y="4293096"/>
            <a:chExt cx="1079142" cy="770602"/>
          </a:xfrm>
        </p:grpSpPr>
        <p:sp>
          <p:nvSpPr>
            <p:cNvPr id="99" name="직사각형 98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67338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102" name="TextBox 101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6" name="구부러진 연결선 105"/>
          <p:cNvCxnSpPr/>
          <p:nvPr/>
        </p:nvCxnSpPr>
        <p:spPr>
          <a:xfrm>
            <a:off x="5076056" y="4173618"/>
            <a:ext cx="1152128" cy="112759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907704" y="2564904"/>
            <a:ext cx="6042465" cy="25922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80127" y="241638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5" name="구부러진 연결선 114"/>
          <p:cNvCxnSpPr/>
          <p:nvPr/>
        </p:nvCxnSpPr>
        <p:spPr>
          <a:xfrm>
            <a:off x="2130760" y="2567955"/>
            <a:ext cx="4097424" cy="2684834"/>
          </a:xfrm>
          <a:prstGeom prst="curvedConnector3">
            <a:avLst>
              <a:gd name="adj1" fmla="val 8607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3530830" y="4170566"/>
            <a:ext cx="3267526" cy="98662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5" grpId="0"/>
      <p:bldP spid="79" grpId="0"/>
      <p:bldP spid="81" grpId="0"/>
      <p:bldP spid="107" grpId="0"/>
      <p:bldP spid="109" grpId="0"/>
      <p:bldP spid="113" grpId="0"/>
      <p:bldP spid="11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ush(&amp;top, 7);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72" name="직사각형 71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77" name="TextBox 7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80127" y="241638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ush()</a:t>
            </a:r>
            <a:endParaRPr lang="ko-KR" altLang="en-US" sz="1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113" name="직사각형 112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16" name="직사각형 115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56208" y="3988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20" name="구부러진 연결선 119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4284946" y="3954542"/>
            <a:ext cx="1079142" cy="770602"/>
            <a:chOff x="1267338" y="4293096"/>
            <a:chExt cx="1079142" cy="770602"/>
          </a:xfrm>
        </p:grpSpPr>
        <p:sp>
          <p:nvSpPr>
            <p:cNvPr id="134" name="직사각형 133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67338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4" name="구부러진 연결선 143"/>
          <p:cNvCxnSpPr/>
          <p:nvPr/>
        </p:nvCxnSpPr>
        <p:spPr>
          <a:xfrm>
            <a:off x="5076056" y="4173618"/>
            <a:ext cx="1152128" cy="4747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979712" y="2636912"/>
            <a:ext cx="5827790" cy="153365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380127" y="242223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4" name="구부러진 연결선 153"/>
          <p:cNvCxnSpPr/>
          <p:nvPr/>
        </p:nvCxnSpPr>
        <p:spPr>
          <a:xfrm>
            <a:off x="2131348" y="2567955"/>
            <a:ext cx="4096836" cy="1602610"/>
          </a:xfrm>
          <a:prstGeom prst="curvedConnector3">
            <a:avLst>
              <a:gd name="adj1" fmla="val 6822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3530830" y="4170566"/>
            <a:ext cx="3149022" cy="505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09" name="구부러진 연결선 108"/>
          <p:cNvCxnSpPr/>
          <p:nvPr/>
        </p:nvCxnSpPr>
        <p:spPr>
          <a:xfrm>
            <a:off x="2130760" y="2567955"/>
            <a:ext cx="4097424" cy="2684834"/>
          </a:xfrm>
          <a:prstGeom prst="curvedConnector3">
            <a:avLst>
              <a:gd name="adj1" fmla="val 8607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1" grpId="0"/>
      <p:bldP spid="118" grpId="0"/>
      <p:bldP spid="119" grpId="0"/>
      <p:bldP spid="145" grpId="0"/>
      <p:bldP spid="147" grpId="0"/>
      <p:bldP spid="151" grpId="0"/>
      <p:bldP spid="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push(&amp;top, 23);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92" name="TextBox 91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0" name="구부러진 연결선 119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380127" y="242223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ush()</a:t>
            </a:r>
            <a:endParaRPr lang="ko-KR" altLang="en-US" sz="16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141" name="직사각형 140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44" name="직사각형 143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92890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48" name="구부러진 연결선 147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2" name="구부러진 연결선 121"/>
          <p:cNvCxnSpPr/>
          <p:nvPr/>
        </p:nvCxnSpPr>
        <p:spPr>
          <a:xfrm>
            <a:off x="2131348" y="2567955"/>
            <a:ext cx="4096836" cy="1602610"/>
          </a:xfrm>
          <a:prstGeom prst="curvedConnector3">
            <a:avLst>
              <a:gd name="adj1" fmla="val 6822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4283968" y="3954542"/>
            <a:ext cx="1079142" cy="770602"/>
            <a:chOff x="1266360" y="4293096"/>
            <a:chExt cx="1079142" cy="770602"/>
          </a:xfrm>
        </p:grpSpPr>
        <p:sp>
          <p:nvSpPr>
            <p:cNvPr id="151" name="직사각형 150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66360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cxnSp>
        <p:nvCxnSpPr>
          <p:cNvPr id="153" name="구부러진 연결선 152"/>
          <p:cNvCxnSpPr/>
          <p:nvPr/>
        </p:nvCxnSpPr>
        <p:spPr>
          <a:xfrm flipV="1">
            <a:off x="5076056" y="3162454"/>
            <a:ext cx="1152128" cy="101116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5940152" y="2660938"/>
            <a:ext cx="2596267" cy="1040854"/>
            <a:chOff x="5943793" y="3734812"/>
            <a:chExt cx="2596267" cy="1040854"/>
          </a:xfrm>
        </p:grpSpPr>
        <p:grpSp>
          <p:nvGrpSpPr>
            <p:cNvPr id="156" name="그룹 155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2" name="직선 화살표 연결선 161"/>
          <p:cNvCxnSpPr>
            <a:stCxn id="121" idx="3"/>
          </p:cNvCxnSpPr>
          <p:nvPr/>
        </p:nvCxnSpPr>
        <p:spPr>
          <a:xfrm>
            <a:off x="2222024" y="2576122"/>
            <a:ext cx="5581837" cy="54336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681415" y="29930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4" name="구부러진 연결선 163"/>
          <p:cNvCxnSpPr/>
          <p:nvPr/>
        </p:nvCxnSpPr>
        <p:spPr>
          <a:xfrm rot="5400000">
            <a:off x="7613290" y="3315164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0127" y="241250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0" name="구부러진 연결선 169"/>
          <p:cNvCxnSpPr/>
          <p:nvPr/>
        </p:nvCxnSpPr>
        <p:spPr>
          <a:xfrm>
            <a:off x="2138596" y="2567955"/>
            <a:ext cx="4089588" cy="55152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V="1">
            <a:off x="3530830" y="3162454"/>
            <a:ext cx="3175523" cy="90357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770648" y="29579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9" grpId="0"/>
      <p:bldP spid="146" grpId="0"/>
      <p:bldP spid="147" grpId="0"/>
      <p:bldP spid="154" grpId="0"/>
      <p:bldP spid="163" grpId="0"/>
      <p:bldP spid="169" grpId="0"/>
      <p:bldP spid="1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1255" y="3954542"/>
            <a:ext cx="792088" cy="770602"/>
            <a:chOff x="1403647" y="4293096"/>
            <a:chExt cx="792088" cy="770602"/>
          </a:xfrm>
        </p:grpSpPr>
        <p:sp>
          <p:nvSpPr>
            <p:cNvPr id="127" name="직사각형 126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09279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78" name="그룹 7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940152" y="2660938"/>
            <a:ext cx="2596267" cy="1040854"/>
            <a:chOff x="5943793" y="3734812"/>
            <a:chExt cx="2596267" cy="1040854"/>
          </a:xfrm>
        </p:grpSpPr>
        <p:grpSp>
          <p:nvGrpSpPr>
            <p:cNvPr id="72" name="그룹 71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구부러진 연결선 109"/>
          <p:cNvCxnSpPr/>
          <p:nvPr/>
        </p:nvCxnSpPr>
        <p:spPr>
          <a:xfrm>
            <a:off x="2138596" y="2567955"/>
            <a:ext cx="4089588" cy="55152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74426" y="29625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81415" y="29930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3" name="구부러진 연결선 112"/>
          <p:cNvCxnSpPr/>
          <p:nvPr/>
        </p:nvCxnSpPr>
        <p:spPr>
          <a:xfrm rot="5400000">
            <a:off x="7613290" y="3315164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pop()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1404539" y="3954542"/>
            <a:ext cx="792088" cy="771118"/>
            <a:chOff x="1403647" y="4293096"/>
            <a:chExt cx="792088" cy="771118"/>
          </a:xfrm>
        </p:grpSpPr>
        <p:sp>
          <p:nvSpPr>
            <p:cNvPr id="96" name="직사각형 95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49382" y="4725660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9" name="구부러진 연결선 98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15" name="직사각형 114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895284" y="40197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8" name="구부러진 연결선 117"/>
          <p:cNvCxnSpPr/>
          <p:nvPr/>
        </p:nvCxnSpPr>
        <p:spPr>
          <a:xfrm flipV="1">
            <a:off x="3623575" y="3212976"/>
            <a:ext cx="2596989" cy="95758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77692" y="24186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4" name="구부러진 연결선 123"/>
          <p:cNvCxnSpPr/>
          <p:nvPr/>
        </p:nvCxnSpPr>
        <p:spPr>
          <a:xfrm>
            <a:off x="2121254" y="2564904"/>
            <a:ext cx="4106930" cy="1656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2093028" y="2564904"/>
            <a:ext cx="5710833" cy="554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598328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30" name="구부러진 연결선 129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5036268" y="3300805"/>
            <a:ext cx="1801476" cy="76521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89" grpId="0"/>
      <p:bldP spid="98" grpId="0"/>
      <p:bldP spid="117" grpId="0"/>
      <p:bldP spid="117" grpId="1"/>
      <p:bldP spid="122" grpId="0"/>
      <p:bldP spid="1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4421255" y="3954542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21" name="직사각형 120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78" name="그룹 7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/>
          <p:nvPr/>
        </p:nvCxnSpPr>
        <p:spPr>
          <a:xfrm>
            <a:off x="2121254" y="2564904"/>
            <a:ext cx="4106930" cy="1656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pop()</a:t>
            </a:r>
            <a:endParaRPr lang="ko-KR" altLang="en-US" sz="1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04539" y="3954542"/>
            <a:ext cx="792088" cy="771118"/>
            <a:chOff x="1403647" y="4293096"/>
            <a:chExt cx="792088" cy="771118"/>
          </a:xfrm>
        </p:grpSpPr>
        <p:sp>
          <p:nvSpPr>
            <p:cNvPr id="92" name="직사각형 91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74764" y="4725660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5" name="구부러진 연결선 104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895284" y="402126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H="1" flipV="1">
            <a:off x="2093029" y="2564904"/>
            <a:ext cx="5714473" cy="165500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377692" y="24186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9" name="구부러진 연결선 138"/>
          <p:cNvCxnSpPr/>
          <p:nvPr/>
        </p:nvCxnSpPr>
        <p:spPr>
          <a:xfrm>
            <a:off x="2121254" y="2565757"/>
            <a:ext cx="4106930" cy="27354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/>
          <p:nvPr/>
        </p:nvCxnSpPr>
        <p:spPr>
          <a:xfrm>
            <a:off x="3623575" y="4170567"/>
            <a:ext cx="2604609" cy="1538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61647" y="39904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42" name="직선 화살표 연결선 141"/>
          <p:cNvCxnSpPr>
            <a:endCxn id="141" idx="3"/>
          </p:cNvCxnSpPr>
          <p:nvPr/>
        </p:nvCxnSpPr>
        <p:spPr>
          <a:xfrm flipH="1" flipV="1">
            <a:off x="4972951" y="4175148"/>
            <a:ext cx="1864793" cy="4594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구부러진 연결선 142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26887" y="438659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72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01" grpId="0"/>
      <p:bldP spid="102" grpId="0"/>
      <p:bldP spid="90" grpId="0"/>
      <p:bldP spid="104" grpId="0"/>
      <p:bldP spid="134" grpId="0"/>
      <p:bldP spid="134" grpId="1"/>
      <p:bldP spid="138" grpId="0"/>
      <p:bldP spid="1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14739</TotalTime>
  <Words>471</Words>
  <Application>Microsoft Office PowerPoint</Application>
  <PresentationFormat>화면 슬라이드 쇼(4:3)</PresentationFormat>
  <Paragraphs>217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B-10</cp:lastModifiedBy>
  <cp:revision>2046</cp:revision>
  <dcterms:created xsi:type="dcterms:W3CDTF">2015-08-03T11:42:53Z</dcterms:created>
  <dcterms:modified xsi:type="dcterms:W3CDTF">2021-11-26T11:54:08Z</dcterms:modified>
</cp:coreProperties>
</file>