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43" r:id="rId9"/>
    <p:sldId id="444" r:id="rId10"/>
    <p:sldId id="437" r:id="rId11"/>
    <p:sldId id="438" r:id="rId12"/>
    <p:sldId id="439" r:id="rId13"/>
    <p:sldId id="440" r:id="rId14"/>
    <p:sldId id="441" r:id="rId15"/>
    <p:sldId id="445" r:id="rId16"/>
    <p:sldId id="446" r:id="rId17"/>
    <p:sldId id="316" r:id="rId18"/>
    <p:sldId id="375" r:id="rId19"/>
    <p:sldId id="423" r:id="rId20"/>
    <p:sldId id="447" r:id="rId21"/>
    <p:sldId id="448" r:id="rId22"/>
    <p:sldId id="449" r:id="rId23"/>
    <p:sldId id="450" r:id="rId24"/>
    <p:sldId id="451" r:id="rId25"/>
    <p:sldId id="452" r:id="rId26"/>
    <p:sldId id="427" r:id="rId27"/>
    <p:sldId id="317" r:id="rId28"/>
    <p:sldId id="418" r:id="rId29"/>
    <p:sldId id="429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31" r:id="rId38"/>
    <p:sldId id="318" r:id="rId39"/>
  </p:sldIdLst>
  <p:sldSz cx="9144000" cy="6858000" type="screen4x3"/>
  <p:notesSz cx="6858000" cy="9144000"/>
  <p:embeddedFontLst>
    <p:embeddedFont>
      <p:font typeface="HY견고딕" pitchFamily="18" charset="-127"/>
      <p:regular r:id="rId41"/>
    </p:embeddedFont>
    <p:embeddedFont>
      <p:font typeface="HY강B" charset="-127"/>
      <p:regular r:id="rId42"/>
    </p:embeddedFont>
    <p:embeddedFont>
      <p:font typeface="Yoon 윤고딕 520_TT" charset="-127"/>
      <p:regular r:id="rId43"/>
    </p:embeddedFont>
    <p:embeddedFont>
      <p:font typeface="Segoe UI Black" pitchFamily="34" charset="0"/>
      <p:bold r:id="rId44"/>
      <p:boldItalic r:id="rId45"/>
    </p:embeddedFont>
    <p:embeddedFont>
      <p:font typeface="맑은 고딕" pitchFamily="50" charset="-127"/>
      <p:regular r:id="rId46"/>
      <p:bold r:id="rId47"/>
    </p:embeddedFont>
    <p:embeddedFont>
      <p:font typeface="HY강M" charset="-127"/>
      <p:regular r:id="rId48"/>
    </p:embeddedFont>
    <p:embeddedFont>
      <p:font typeface="HY헤드라인M" pitchFamily="18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5" autoAdjust="0"/>
    <p:restoredTop sz="86146" autoAdjust="0"/>
  </p:normalViewPr>
  <p:slideViewPr>
    <p:cSldViewPr>
      <p:cViewPr>
        <p:scale>
          <a:sx n="80" d="100"/>
          <a:sy n="80" d="100"/>
        </p:scale>
        <p:origin x="456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함수는 코드만 재활용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상속은 클래스를 재활용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8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직업의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차전직의</a:t>
            </a:r>
            <a:r>
              <a:rPr lang="ko-KR" altLang="en-US" dirty="0" smtClean="0"/>
              <a:t> 느낌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사람은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차인 전사클래스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직업은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전직으로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차전직에서는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차전직의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스킬또한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쓸수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0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순서가 중요</a:t>
            </a:r>
            <a:endParaRPr lang="en-US" altLang="ko-KR" dirty="0" smtClean="0"/>
          </a:p>
          <a:p>
            <a:r>
              <a:rPr lang="ko-KR" altLang="en-US" dirty="0" smtClean="0"/>
              <a:t>클래스 특성상 부모가 먼저 만들어 진후 자식이 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2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객체로서 맞아야지만 부모자식이 성립된다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자식은 부모이다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의 관계가 </a:t>
            </a:r>
            <a:r>
              <a:rPr lang="ko-KR" altLang="en-US" dirty="0" err="1" smtClean="0"/>
              <a:t>되야한다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자식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3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3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오버로딩은 함수 재정의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매개변수에 따라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오버라이딩은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6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오버라이딩은</a:t>
            </a:r>
            <a:r>
              <a:rPr lang="ko-KR" altLang="en-US" dirty="0" smtClean="0"/>
              <a:t> 매개변수를 </a:t>
            </a:r>
            <a:r>
              <a:rPr lang="ko-KR" altLang="en-US" dirty="0" err="1" smtClean="0"/>
              <a:t>신경안쓴다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전부 </a:t>
            </a:r>
            <a:r>
              <a:rPr lang="ko-KR" altLang="en-US" dirty="0" err="1" smtClean="0"/>
              <a:t>오버라이딩해버림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7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자식의 주소는 부모의 포인터에 저장이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목적</a:t>
            </a:r>
            <a:r>
              <a:rPr lang="en-US" altLang="ko-KR" dirty="0" smtClean="0"/>
              <a:t>?</a:t>
            </a:r>
            <a:r>
              <a:rPr lang="ko-KR" altLang="en-US" dirty="0" err="1" smtClean="0"/>
              <a:t>여러자식클래스를</a:t>
            </a:r>
            <a:r>
              <a:rPr lang="ko-KR" altLang="en-US" dirty="0" smtClean="0"/>
              <a:t> 모아 </a:t>
            </a:r>
            <a:r>
              <a:rPr lang="ko-KR" altLang="en-US" dirty="0" err="1" smtClean="0"/>
              <a:t>일괄처리한다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업캐스팅은</a:t>
            </a:r>
            <a:r>
              <a:rPr lang="ko-KR" altLang="en-US" dirty="0" smtClean="0"/>
              <a:t> 오류를 줄이기 위함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오버라이딩은</a:t>
            </a:r>
            <a:r>
              <a:rPr lang="ko-KR" altLang="en-US" dirty="0" smtClean="0"/>
              <a:t> 부모클래스에 자식들의 함수를 맞추어 주기 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왜 가능한가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메모리의 관점에서는 부모 클래스의 메모리를 먼저 잡은 후 자식 클래스의 메모리를 잡는다 즉 시작 주소는 부모의 클래스이기 때문에 부모의 것만 동작을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85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자식이 많으면 그건 그냥 단일 상속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에서만 지원가능 </a:t>
            </a:r>
            <a:endParaRPr lang="en-US" altLang="ko-KR" dirty="0" smtClean="0"/>
          </a:p>
          <a:p>
            <a:r>
              <a:rPr lang="ko-KR" altLang="en-US" dirty="0" smtClean="0"/>
              <a:t>다중상속은 결과적으로 </a:t>
            </a:r>
            <a:r>
              <a:rPr lang="ko-KR" altLang="en-US" dirty="0" err="1" smtClean="0"/>
              <a:t>안좋음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잘 </a:t>
            </a:r>
            <a:r>
              <a:rPr lang="ko-KR" altLang="en-US" baseline="0" dirty="0" err="1" smtClean="0"/>
              <a:t>안씀</a:t>
            </a:r>
            <a:r>
              <a:rPr lang="ko-KR" altLang="en-US" baseline="0" dirty="0" smtClean="0"/>
              <a:t> 설계를 좋게 만들기 보단 망치는 경구가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2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611" y="1031209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8749" y="2534445"/>
            <a:ext cx="737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RPG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게임을 객체지향으로 설계 한 후에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무기와 상점기능 추가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BoxErase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MenuSelectCursor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19407" y="436510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64527"/>
            <a:ext cx="8232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995</Words>
  <Application>Microsoft Office PowerPoint</Application>
  <PresentationFormat>화면 슬라이드 쇼(4:3)</PresentationFormat>
  <Paragraphs>764</Paragraphs>
  <Slides>38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Arial</vt:lpstr>
      <vt:lpstr>HY견고딕</vt:lpstr>
      <vt:lpstr>HY강B</vt:lpstr>
      <vt:lpstr>Yoon 윤고딕 520_TT</vt:lpstr>
      <vt:lpstr>Segoe UI Black</vt:lpstr>
      <vt:lpstr>맑은 고딕</vt:lpstr>
      <vt:lpstr>HY강M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362</cp:revision>
  <dcterms:created xsi:type="dcterms:W3CDTF">2013-09-05T09:43:46Z</dcterms:created>
  <dcterms:modified xsi:type="dcterms:W3CDTF">2022-03-28T04:55:02Z</dcterms:modified>
</cp:coreProperties>
</file>