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0" r:id="rId22"/>
  </p:sldMasterIdLst>
  <p:notesMasterIdLst>
    <p:notesMasterId r:id="rId24"/>
  </p:notesMasterIdLst>
  <p:sldIdLst>
    <p:sldId id="304" r:id="rId26"/>
    <p:sldId id="278" r:id="rId27"/>
    <p:sldId id="279" r:id="rId28"/>
    <p:sldId id="305" r:id="rId29"/>
    <p:sldId id="328" r:id="rId30"/>
    <p:sldId id="329" r:id="rId31"/>
    <p:sldId id="330" r:id="rId33"/>
    <p:sldId id="331" r:id="rId34"/>
    <p:sldId id="333" r:id="rId35"/>
    <p:sldId id="334" r:id="rId37"/>
    <p:sldId id="335" r:id="rId38"/>
    <p:sldId id="336" r:id="rId39"/>
    <p:sldId id="337" r:id="rId40"/>
    <p:sldId id="338" r:id="rId41"/>
    <p:sldId id="339" r:id="rId42"/>
    <p:sldId id="316" r:id="rId44"/>
    <p:sldId id="346" r:id="rId45"/>
    <p:sldId id="347" r:id="rId47"/>
    <p:sldId id="349" r:id="rId49"/>
    <p:sldId id="340" r:id="rId51"/>
    <p:sldId id="348" r:id="rId52"/>
    <p:sldId id="350" r:id="rId53"/>
    <p:sldId id="351" r:id="rId55"/>
    <p:sldId id="353" r:id="rId56"/>
    <p:sldId id="352" r:id="rId57"/>
    <p:sldId id="317" r:id="rId59"/>
    <p:sldId id="341" r:id="rId60"/>
    <p:sldId id="342" r:id="rId61"/>
    <p:sldId id="343" r:id="rId62"/>
    <p:sldId id="344" r:id="rId63"/>
    <p:sldId id="345" r:id="rId64"/>
    <p:sldId id="318" r:id="rId65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  <p:embeddedFontLst>
    <p:embeddedFont>
      <p:font typeface="HY강B" panose="020B0600000101010101" pitchFamily="0" charset="-127">
        <p:regular r:id="rId7"/>
      </p:font>
    </p:embeddedFont>
    <p:embeddedFont>
      <p:font typeface="HY강M" panose="020B0600000101010101" pitchFamily="0" charset="-127">
        <p:regular r:id="rId6"/>
      </p:font>
    </p:embeddedFont>
    <p:embeddedFont>
      <p:font typeface="Yoon 윤고딕 520_TT" panose="020B0600000101010101" pitchFamily="-2048" charset="-127">
        <p:regular r:id="rId3"/>
      </p:font>
    </p:embeddedFont>
    <p:embeddedFont>
      <p:font typeface="HY견고딕" panose="02030600000101010101" pitchFamily="18" charset="-127">
        <p:regular r:id="rId8"/>
      </p:font>
    </p:embeddedFont>
    <p:embeddedFont>
      <p:font typeface="HY헤드라인M" panose="02030600000101010101" pitchFamily="18" charset="-127">
        <p:regular r:id="rId1"/>
      </p:font>
    </p:embeddedFont>
    <p:embeddedFont>
      <p:font typeface="맑은 고딕" panose="020B0503020000020004" pitchFamily="50" charset="-127">
        <p:regular r:id="rId4"/>
        <p:bold r:id="rId10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9D9D9"/>
    <a:srgbClr val="AF9061"/>
    <a:srgbClr val="272123"/>
    <a:srgbClr val="FDA800"/>
    <a:srgbClr val="F2281E"/>
    <a:srgbClr val="7AB53D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58408-3B11-44DE-A21D-FBD66F391DEC}" v="15" dt="2022-05-11T10:41:4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34567" autoAdjust="0"/>
    <p:restoredTop sz="94614" autoAdjust="0"/>
  </p:normalViewPr>
  <p:slideViewPr>
    <p:cSldViewPr snapToGrid="1" snapToObjects="1">
      <p:cViewPr varScale="1">
        <p:scale>
          <a:sx n="84" d="100"/>
          <a:sy n="84" d="100"/>
        </p:scale>
        <p:origin x="845" y="7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5.fntdata"></Relationship><Relationship Id="rId2" Type="http://schemas.microsoft.com/office/2015/10/relationships/revisionInfo" Target="revisionInfo.xml"></Relationship><Relationship Id="rId3" Type="http://schemas.openxmlformats.org/officeDocument/2006/relationships/font" Target="fonts/font3.fntdata"></Relationship><Relationship Id="rId4" Type="http://schemas.openxmlformats.org/officeDocument/2006/relationships/font" Target="fonts/font6.fntdata"></Relationship><Relationship Id="rId5" Type="http://schemas.openxmlformats.org/officeDocument/2006/relationships/tableStyles" Target="tableStyles.xml"></Relationship><Relationship Id="rId6" Type="http://schemas.openxmlformats.org/officeDocument/2006/relationships/font" Target="fonts/font2.fntdata"></Relationship><Relationship Id="rId7" Type="http://schemas.openxmlformats.org/officeDocument/2006/relationships/font" Target="fonts/font1.fntdata"></Relationship><Relationship Id="rId8" Type="http://schemas.openxmlformats.org/officeDocument/2006/relationships/font" Target="fonts/font4.fntdata"></Relationship><Relationship Id="rId9" Type="http://schemas.microsoft.com/office/2016/11/relationships/changesInfo" Target="changesInfos/changesInfo1.xml"></Relationship><Relationship Id="rId10" Type="http://schemas.openxmlformats.org/officeDocument/2006/relationships/font" Target="fonts/font7.fntdata"></Relationship><Relationship Id="rId22" Type="http://schemas.openxmlformats.org/officeDocument/2006/relationships/slideMaster" Target="slideMasters/slideMaster1.xml"></Relationship><Relationship Id="rId23" Type="http://schemas.openxmlformats.org/officeDocument/2006/relationships/theme" Target="theme/theme1.xml"></Relationship><Relationship Id="rId24" Type="http://schemas.openxmlformats.org/officeDocument/2006/relationships/notesMaster" Target="notesMasters/notesMaster1.xml"></Relationship><Relationship Id="rId26" Type="http://schemas.openxmlformats.org/officeDocument/2006/relationships/slide" Target="slides/slide1.xml"></Relationship><Relationship Id="rId27" Type="http://schemas.openxmlformats.org/officeDocument/2006/relationships/slide" Target="slides/slide2.xml"></Relationship><Relationship Id="rId28" Type="http://schemas.openxmlformats.org/officeDocument/2006/relationships/slide" Target="slides/slide3.xml"></Relationship><Relationship Id="rId29" Type="http://schemas.openxmlformats.org/officeDocument/2006/relationships/slide" Target="slides/slide4.xml"></Relationship><Relationship Id="rId30" Type="http://schemas.openxmlformats.org/officeDocument/2006/relationships/slide" Target="slides/slide5.xml"></Relationship><Relationship Id="rId31" Type="http://schemas.openxmlformats.org/officeDocument/2006/relationships/slide" Target="slides/slide6.xml"></Relationship><Relationship Id="rId33" Type="http://schemas.openxmlformats.org/officeDocument/2006/relationships/slide" Target="slides/slide7.xml"></Relationship><Relationship Id="rId34" Type="http://schemas.openxmlformats.org/officeDocument/2006/relationships/slide" Target="slides/slide8.xml"></Relationship><Relationship Id="rId35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5" Type="http://schemas.openxmlformats.org/officeDocument/2006/relationships/slide" Target="slides/slide17.xml"></Relationship><Relationship Id="rId47" Type="http://schemas.openxmlformats.org/officeDocument/2006/relationships/slide" Target="slides/slide18.xml"></Relationship><Relationship Id="rId49" Type="http://schemas.openxmlformats.org/officeDocument/2006/relationships/slide" Target="slides/slide19.xml"></Relationship><Relationship Id="rId51" Type="http://schemas.openxmlformats.org/officeDocument/2006/relationships/slide" Target="slides/slide20.xml"></Relationship><Relationship Id="rId52" Type="http://schemas.openxmlformats.org/officeDocument/2006/relationships/slide" Target="slides/slide21.xml"></Relationship><Relationship Id="rId53" Type="http://schemas.openxmlformats.org/officeDocument/2006/relationships/slide" Target="slides/slide22.xml"></Relationship><Relationship Id="rId55" Type="http://schemas.openxmlformats.org/officeDocument/2006/relationships/slide" Target="slides/slide23.xml"></Relationship><Relationship Id="rId56" Type="http://schemas.openxmlformats.org/officeDocument/2006/relationships/slide" Target="slides/slide24.xml"></Relationship><Relationship Id="rId57" Type="http://schemas.openxmlformats.org/officeDocument/2006/relationships/slide" Target="slides/slide25.xml"></Relationship><Relationship Id="rId59" Type="http://schemas.openxmlformats.org/officeDocument/2006/relationships/slide" Target="slides/slide26.xml"></Relationship><Relationship Id="rId60" Type="http://schemas.openxmlformats.org/officeDocument/2006/relationships/slide" Target="slides/slide27.xml"></Relationship><Relationship Id="rId61" Type="http://schemas.openxmlformats.org/officeDocument/2006/relationships/slide" Target="slides/slide28.xml"></Relationship><Relationship Id="rId62" Type="http://schemas.openxmlformats.org/officeDocument/2006/relationships/slide" Target="slides/slide29.xml"></Relationship><Relationship Id="rId63" Type="http://schemas.openxmlformats.org/officeDocument/2006/relationships/slide" Target="slides/slide30.xml"></Relationship><Relationship Id="rId64" Type="http://schemas.openxmlformats.org/officeDocument/2006/relationships/slide" Target="slides/slide31.xml"></Relationship><Relationship Id="rId65" Type="http://schemas.openxmlformats.org/officeDocument/2006/relationships/slide" Target="slides/slide32.xml"></Relationship><Relationship Id="rId66" Type="http://schemas.openxmlformats.org/officeDocument/2006/relationships/viewProps" Target="viewProps.xml"></Relationship><Relationship Id="rId67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예림" userId="a3706fc7234cfa90" providerId="LiveId" clId="{44A58408-3B11-44DE-A21D-FBD66F391DEC}"/>
    <pc:docChg chg="undo custSel modSld">
      <pc:chgData name="김 예림" userId="a3706fc7234cfa90" providerId="LiveId" clId="{44A58408-3B11-44DE-A21D-FBD66F391DEC}" dt="2022-05-11T10:41:41.327" v="180" actId="20577"/>
      <pc:docMkLst>
        <pc:docMk/>
      </pc:docMkLst>
      <pc:sldChg chg="modNotesTx">
        <pc:chgData name="김 예림" userId="a3706fc7234cfa90" providerId="LiveId" clId="{44A58408-3B11-44DE-A21D-FBD66F391DEC}" dt="2022-05-11T10:29:35.612" v="26" actId="20577"/>
        <pc:sldMkLst>
          <pc:docMk/>
          <pc:sldMk cId="3783425664" sldId="329"/>
        </pc:sldMkLst>
      </pc:sldChg>
      <pc:sldChg chg="modNotesTx">
        <pc:chgData name="김 예림" userId="a3706fc7234cfa90" providerId="LiveId" clId="{44A58408-3B11-44DE-A21D-FBD66F391DEC}" dt="2022-05-11T10:32:22.619" v="165" actId="20577"/>
        <pc:sldMkLst>
          <pc:docMk/>
          <pc:sldMk cId="65599227" sldId="333"/>
        </pc:sldMkLst>
      </pc:sldChg>
      <pc:sldChg chg="modNotesTx">
        <pc:chgData name="김 예림" userId="a3706fc7234cfa90" providerId="LiveId" clId="{44A58408-3B11-44DE-A21D-FBD66F391DEC}" dt="2022-05-11T10:41:41.327" v="180" actId="20577"/>
        <pc:sldMkLst>
          <pc:docMk/>
          <pc:sldMk cId="1845201833" sldId="347"/>
        </pc:sldMkLst>
      </pc:sld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동적할당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35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메모리 </a:t>
            </a:r>
            <a:r>
              <a:rPr lang="ko-KR" altLang="en-US" dirty="0" err="1"/>
              <a:t>복사란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7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//char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포인터 변수인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c_str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한다음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string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에서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char*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로 강제 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형변환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char*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(char*)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3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hyperlink" Target="Login" TargetMode="External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2.xml"></Relationship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hyperlink" Target="" TargetMode="External"></Relationship><Relationship Id="rId2" Type="http://schemas.openxmlformats.org/officeDocument/2006/relationships/notesSlide" Target="../notesSlides/notesSlide25.xml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hyperlink" Target="" TargetMode="External"></Relationship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2&#53076;&#46300;.tx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str1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str2;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str2 = str1;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"str1 = " &lt;&lt; str1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"str2 = " &lt;&lt; str2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str1 = "Bye";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"str1 = " &lt;&lt; str1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"str2 = " &lt;&lt; str2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str1(100)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06057" y="5131279"/>
            <a:ext cx="2145747" cy="1097286"/>
            <a:chOff x="7236296" y="1764557"/>
            <a:chExt cx="2960302" cy="1449573"/>
          </a:xfrm>
        </p:grpSpPr>
        <p:sp>
          <p:nvSpPr>
            <p:cNvPr id="53" name="직사각형 52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str2(200)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3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s2 = "123";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s3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s4 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안녕하세요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"s1 = " &lt;&lt; s1.length()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"s2 = " &lt;&lt; s2.length()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"s3 = " &lt;&lt; s3.length()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"s4 = " &lt;&lt; s4.length()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"s4 = " &lt;&lt; s4.size()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길이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5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192057"/>
            <a:ext cx="76802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"Very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"Very")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+= "Good";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입력 다시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655956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비교와 추가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88224" y="4900975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7" y="2257232"/>
            <a:ext cx="806489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"Education is the best provision for old age.\n - Aristotle";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index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str.find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"Find Provision = " &lt;&lt; index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[index]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str.substr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(index,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못찾을</a:t>
            </a:r>
            <a:r>
              <a:rPr lang="ko-KR" altLang="en-US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경우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string::</a:t>
            </a:r>
            <a:r>
              <a:rPr lang="en-US" altLang="ko-KR" sz="1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npos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반환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333758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1517433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검색과 가져오기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75184" y="5453609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45790" y="5496578"/>
            <a:ext cx="835109" cy="1109478"/>
            <a:chOff x="7236296" y="1764557"/>
            <a:chExt cx="1152128" cy="1465679"/>
          </a:xfrm>
        </p:grpSpPr>
        <p:sp>
          <p:nvSpPr>
            <p:cNvPr id="24" name="직사각형 2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8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75611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bool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8046" y="938310"/>
            <a:ext cx="71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참과 거짓을 저장할 수 있는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거짓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false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6149" y="2456795"/>
            <a:ext cx="5570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b;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== 10)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b = true;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b = false;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return b;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"10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입력하시오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248968" y="5294689"/>
            <a:ext cx="835109" cy="1109478"/>
            <a:chOff x="7236296" y="1764557"/>
            <a:chExt cx="1152128" cy="1465679"/>
          </a:xfrm>
        </p:grpSpPr>
        <p:sp>
          <p:nvSpPr>
            <p:cNvPr id="30" name="직사각형 29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87583" y="3284984"/>
            <a:ext cx="835109" cy="1109478"/>
            <a:chOff x="7236296" y="1764557"/>
            <a:chExt cx="1152128" cy="1465679"/>
          </a:xfrm>
        </p:grpSpPr>
        <p:sp>
          <p:nvSpPr>
            <p:cNvPr id="34" name="직사각형 3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97389" y="3284984"/>
            <a:ext cx="835109" cy="1109478"/>
            <a:chOff x="7236296" y="1764557"/>
            <a:chExt cx="1152128" cy="1465679"/>
          </a:xfrm>
        </p:grpSpPr>
        <p:sp>
          <p:nvSpPr>
            <p:cNvPr id="38" name="직사각형 37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b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3929" y="1764557"/>
              <a:ext cx="845245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bool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4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377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Login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프로그램을 만드시오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회원정보는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구조체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자료형으로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만들고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맴버변수는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아이디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닉네임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휴대폰번호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마일리지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최대 회원가입 수는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(Container)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아이디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영문과 숫자만 가능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동일한 아이디 생성 불가능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숫자 필수 포함 영문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로그인 후 회원정보 변경 기능 추가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598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메모리 할당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736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new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DataType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new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키워드를 쓴 뒤 할당하고 싶은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입력하여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하고 시작주소를 반환 받는다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		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new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delete void*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new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      delete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delete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1066579"/>
            <a:ext cx="7429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("%d",*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r>
                <a:rPr lang="en-US" altLang="ko-KR" sz="1200" dirty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0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r>
                <a:rPr lang="en-US" altLang="ko-KR" sz="1200" dirty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[2];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= 20;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[]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31640" y="4922566"/>
            <a:ext cx="3150350" cy="171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92165" y="5038530"/>
            <a:ext cx="1414650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02382" y="5612935"/>
            <a:ext cx="1200133" cy="48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1132" y="6026706"/>
            <a:ext cx="891367" cy="242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1580" y="5337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2090" y="3365170"/>
            <a:ext cx="3150350" cy="3276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9883" y="3501008"/>
            <a:ext cx="1324481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17754" y="5684612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직선 화살표 연결선 39"/>
          <p:cNvCxnSpPr>
            <a:stCxn id="19" idx="3"/>
            <a:endCxn id="35" idx="1"/>
          </p:cNvCxnSpPr>
          <p:nvPr/>
        </p:nvCxnSpPr>
        <p:spPr>
          <a:xfrm flipV="1">
            <a:off x="3502515" y="4814700"/>
            <a:ext cx="2142493" cy="10406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621255" y="4436578"/>
            <a:ext cx="2658732" cy="709039"/>
            <a:chOff x="5609378" y="5475767"/>
            <a:chExt cx="2658732" cy="709039"/>
          </a:xfrm>
        </p:grpSpPr>
        <p:grpSp>
          <p:nvGrpSpPr>
            <p:cNvPr id="24" name="그룹 23"/>
            <p:cNvGrpSpPr/>
            <p:nvPr/>
          </p:nvGrpSpPr>
          <p:grpSpPr>
            <a:xfrm>
              <a:off x="5609378" y="5475767"/>
              <a:ext cx="2658732" cy="709039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20333" y="5612935"/>
            <a:ext cx="2665285" cy="813914"/>
            <a:chOff x="5609378" y="5475767"/>
            <a:chExt cx="2665285" cy="813914"/>
          </a:xfrm>
        </p:grpSpPr>
        <p:grpSp>
          <p:nvGrpSpPr>
            <p:cNvPr id="43" name="그룹 42"/>
            <p:cNvGrpSpPr/>
            <p:nvPr/>
          </p:nvGrpSpPr>
          <p:grpSpPr>
            <a:xfrm>
              <a:off x="5609378" y="5475767"/>
              <a:ext cx="2665285" cy="813914"/>
              <a:chOff x="7332292" y="2923551"/>
              <a:chExt cx="2913448" cy="142865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322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104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053195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105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762044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106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4708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107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2  0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22710" y="40487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9449" y="52830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0" name="꺾인 연결선 59"/>
          <p:cNvCxnSpPr>
            <a:stCxn id="35" idx="0"/>
            <a:endCxn id="58" idx="1"/>
          </p:cNvCxnSpPr>
          <p:nvPr/>
        </p:nvCxnSpPr>
        <p:spPr>
          <a:xfrm rot="5400000" flipH="1" flipV="1">
            <a:off x="6064286" y="4112695"/>
            <a:ext cx="468519" cy="6483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8" idx="0"/>
            <a:endCxn id="58" idx="3"/>
          </p:cNvCxnSpPr>
          <p:nvPr/>
        </p:nvCxnSpPr>
        <p:spPr>
          <a:xfrm rot="16200000" flipV="1">
            <a:off x="7414041" y="4134544"/>
            <a:ext cx="468519" cy="6046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4" idx="0"/>
            <a:endCxn id="59" idx="1"/>
          </p:cNvCxnSpPr>
          <p:nvPr/>
        </p:nvCxnSpPr>
        <p:spPr>
          <a:xfrm rot="5400000" flipH="1" flipV="1">
            <a:off x="6061193" y="5349219"/>
            <a:ext cx="410522" cy="5859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7" idx="0"/>
            <a:endCxn id="59" idx="3"/>
          </p:cNvCxnSpPr>
          <p:nvPr/>
        </p:nvCxnSpPr>
        <p:spPr>
          <a:xfrm rot="16200000" flipV="1">
            <a:off x="7410948" y="5308729"/>
            <a:ext cx="410522" cy="6669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8" idx="3"/>
            <a:endCxn id="54" idx="1"/>
          </p:cNvCxnSpPr>
          <p:nvPr/>
        </p:nvCxnSpPr>
        <p:spPr>
          <a:xfrm flipH="1">
            <a:off x="5644086" y="4814700"/>
            <a:ext cx="2635901" cy="1176357"/>
          </a:xfrm>
          <a:prstGeom prst="curvedConnector5">
            <a:avLst>
              <a:gd name="adj1" fmla="val -22164"/>
              <a:gd name="adj2" fmla="val 38124"/>
              <a:gd name="adj3" fmla="val 11975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0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 animBg="1"/>
      <p:bldP spid="21" grpId="0"/>
      <p:bldP spid="22" grpId="0" animBg="1"/>
      <p:bldP spid="23" grpId="0"/>
      <p:bldP spid="39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260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1835" y="164846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315" y="181927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1259840" y="780415"/>
            <a:ext cx="4710430" cy="63347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 latinLnBrk="0">
              <a:buFont typeface="Arial"/>
              <a:buChar char="•"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C++ style </a:t>
            </a:r>
            <a:r>
              <a:rPr lang="ko-KR" altLang="en-US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동적할당 예제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 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 #include &lt;iostream&gt;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 #include &lt;string&gt;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 using namespace std;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 void main()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{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int size;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string* student;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cout &lt;&lt; "</a:t>
            </a:r>
            <a:r>
              <a:rPr lang="ko-KR" altLang="en-US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등록할 학생수를 입력하시오</a:t>
            </a: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\n";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cin &gt;&gt; size;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student = new string[size];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for(int i = 0 ; i &lt; size; i++)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{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	cout &lt;&lt; i+1 &lt;&lt;"</a:t>
            </a:r>
            <a:r>
              <a:rPr lang="ko-KR" altLang="en-US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번 학생 이름 등록</a:t>
            </a: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";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	cin &gt;&gt; student[i];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}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cout &lt;&lt; endl &lt;&lt; endl &lt;&lt; endl; 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for(int i = 0 ; i &lt; size ; i++)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{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	cout &lt;&lt; i+1 &lt;&lt; "</a:t>
            </a:r>
            <a:r>
              <a:rPr lang="ko-KR" altLang="en-US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번학생 </a:t>
            </a: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:";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	cout &lt;&lt; student[i] &lt;&lt; endl;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}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	delete[] student;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HY견고딕" charset="0"/>
                <a:ea typeface="HY견고딕" charset="0"/>
              </a:rPr>
              <a:t>}</a:t>
            </a: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Tx/>
              <a:buNone/>
            </a:pPr>
            <a:endParaRPr lang="ko-KR" altLang="en-US" sz="140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3585" y="52705"/>
            <a:ext cx="195643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9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 advTm="1223">
        <p:fade/>
      </p:transition>
    </mc:Choice>
    <mc:Fallback>
      <p:transition spd="slow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동적할당예제코드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6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593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정수형 배열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 만든 후      값을 입력 받은 뒤 오름차순 정렬하여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학생의 이름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학년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번호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성적을 저장하는 구조체를 만든 뒤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관리하시오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최대 학생수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(90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A,80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B,70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C,60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D,60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점미만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44716" y="316093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244695" y="5405353"/>
            <a:ext cx="1647098" cy="463171"/>
            <a:chOff x="4500694" y="5774141"/>
            <a:chExt cx="1647098" cy="463171"/>
          </a:xfrm>
        </p:grpSpPr>
        <p:sp>
          <p:nvSpPr>
            <p:cNvPr id="33" name="실행 단추: 앞으로 또는 다음 3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enum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열거형으로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나타내어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연속된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상숫값에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의미를 부여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들어갈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수있는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만들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기본적으로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 대문자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정의한다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56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872608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WEEK_SUN,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WEEK_MON,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WEEK_TUE,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WEEK_WED,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WEEK_THU,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WEEK_FRI,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WEEK_SAT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7561" y="4458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9961" y="5135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4538" y="411270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WEEK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882386"/>
            <a:ext cx="5416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 today = WEEK_MON;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switch (today)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WEEK_SUN: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일요일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WEEK_MON: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WEEK_TUE: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WEEK_WED: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수요일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WEEK_THU: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목요일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WEEK_FRI: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금요일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WEEK_SAT: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토요일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5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5636" y="1020459"/>
            <a:ext cx="73207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WEEK_START,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WEEK_SUN = 0,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WEEK_MON,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WEEK_TUE,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WEEK_WED,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WEEK_THU,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WEEK_FRI,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WEEK_SAT,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WEEK_END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day = WEEK_START; day != WEEK_END; day++)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day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02481" y="374384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54881" y="441991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4039" y="339761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6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2199634"/>
            <a:ext cx="6751264" cy="2453502"/>
            <a:chOff x="1061096" y="1024642"/>
            <a:chExt cx="7704856" cy="187930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6330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string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C++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사용하는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내부함수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다양하게 있어 활용하기 수월하다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324" y="1679322"/>
            <a:ext cx="76802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ko-KR" altLang="en-US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을 생략시켜준다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문자열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9437" y="2176890"/>
            <a:ext cx="3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 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 복사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9060" y="2778215"/>
            <a:ext cx="7111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얕은 복사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주소값을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복사한 문자열로 연결된 문자열이 변경되면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문자열도 변경된다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 복사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깊은 복사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메모리를 그대로 복사하여 한 문자열이 변경되더라도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문자열은 변경되지 않는다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메모리 복사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char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096876" y="5126275"/>
            <a:ext cx="3600400" cy="504056"/>
            <a:chOff x="1475656" y="4977172"/>
            <a:chExt cx="3600400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536939" y="6116385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980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5995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6996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004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012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8102" y="569754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4297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4826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6834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8842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639241" y="6480925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꺾인 연결선 36"/>
          <p:cNvCxnSpPr>
            <a:stCxn id="25" idx="1"/>
            <a:endCxn id="20" idx="1"/>
          </p:cNvCxnSpPr>
          <p:nvPr/>
        </p:nvCxnSpPr>
        <p:spPr>
          <a:xfrm rot="10800000">
            <a:off x="3096877" y="5378304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697276" y="512627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1971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20900" y="4844859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835401" y="5067651"/>
            <a:ext cx="835109" cy="1109478"/>
            <a:chOff x="7236296" y="1764557"/>
            <a:chExt cx="1152128" cy="1465679"/>
          </a:xfrm>
        </p:grpSpPr>
        <p:sp>
          <p:nvSpPr>
            <p:cNvPr id="47" name="직사각형 46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4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8" grpId="0" animBg="1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52565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0; i &lt; 6;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char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88630" y="2173864"/>
            <a:ext cx="3936442" cy="1568335"/>
            <a:chOff x="4715362" y="1796835"/>
            <a:chExt cx="4331684" cy="1879093"/>
          </a:xfrm>
        </p:grpSpPr>
        <p:grpSp>
          <p:nvGrpSpPr>
            <p:cNvPr id="17" name="그룹 1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6588" y="264952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62783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6674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8682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0690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7" name="꺾인 연결선 36"/>
            <p:cNvCxnSpPr>
              <a:stCxn id="25" idx="1"/>
              <a:endCxn id="20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3819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069663" y="5085184"/>
            <a:ext cx="4001121" cy="1568335"/>
            <a:chOff x="4715362" y="1796835"/>
            <a:chExt cx="4402857" cy="1879093"/>
          </a:xfrm>
        </p:grpSpPr>
        <p:grpSp>
          <p:nvGrpSpPr>
            <p:cNvPr id="47" name="그룹 4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658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62783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201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6674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8682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203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690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0" name="꺾인 연결선 59"/>
            <p:cNvCxnSpPr>
              <a:stCxn id="48" idx="1"/>
              <a:endCxn id="64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3819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205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57293" y="3825218"/>
            <a:ext cx="835109" cy="1109478"/>
            <a:chOff x="7236296" y="1764557"/>
            <a:chExt cx="1152128" cy="1465679"/>
          </a:xfrm>
        </p:grpSpPr>
        <p:sp>
          <p:nvSpPr>
            <p:cNvPr id="69" name="직사각형 6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8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(char*)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"Bye";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692260" y="5082214"/>
            <a:ext cx="835109" cy="1109478"/>
            <a:chOff x="7236296" y="1764557"/>
            <a:chExt cx="1152128" cy="1465679"/>
          </a:xfrm>
        </p:grpSpPr>
        <p:sp>
          <p:nvSpPr>
            <p:cNvPr id="49" name="직사각형 4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Hewlett-Packard</Company>
  <DocSecurity>0</DocSecurity>
  <HyperlinksChanged>false</HyperlinksChanged>
  <Lines>0</Lines>
  <LinksUpToDate>false</LinksUpToDate>
  <Pages>32</Pages>
  <Paragraphs>630</Paragraphs>
  <Words>2360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hp</dc:creator>
  <cp:lastModifiedBy>달아 단거</cp:lastModifiedBy>
  <dc:title>PowerPoint 프레젠테이션</dc:title>
  <cp:version>9.104.123.46490</cp:version>
  <dcterms:modified xsi:type="dcterms:W3CDTF">2022-05-11T10:41:47Z</dcterms:modified>
</cp:coreProperties>
</file>