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390" r:id="rId6"/>
    <p:sldId id="389" r:id="rId7"/>
    <p:sldId id="316" r:id="rId8"/>
    <p:sldId id="375" r:id="rId9"/>
    <p:sldId id="391" r:id="rId10"/>
    <p:sldId id="392" r:id="rId11"/>
    <p:sldId id="393" r:id="rId12"/>
    <p:sldId id="373" r:id="rId13"/>
    <p:sldId id="317" r:id="rId14"/>
    <p:sldId id="379" r:id="rId15"/>
    <p:sldId id="399" r:id="rId16"/>
    <p:sldId id="388" r:id="rId17"/>
    <p:sldId id="394" r:id="rId18"/>
    <p:sldId id="395" r:id="rId19"/>
    <p:sldId id="396" r:id="rId20"/>
    <p:sldId id="397" r:id="rId21"/>
    <p:sldId id="398" r:id="rId22"/>
    <p:sldId id="400" r:id="rId23"/>
    <p:sldId id="318" r:id="rId24"/>
  </p:sldIdLst>
  <p:sldSz cx="9144000" cy="6858000" type="screen4x3"/>
  <p:notesSz cx="6858000" cy="9144000"/>
  <p:embeddedFontLst>
    <p:embeddedFont>
      <p:font typeface="Segoe UI Black" pitchFamily="34" charset="0"/>
      <p:bold r:id="rId26"/>
      <p:boldItalic r:id="rId27"/>
    </p:embeddedFont>
    <p:embeddedFont>
      <p:font typeface="HY강M" charset="-127"/>
      <p:regular r:id="rId28"/>
    </p:embeddedFont>
    <p:embeddedFont>
      <p:font typeface="HY헤드라인M" pitchFamily="18" charset="-127"/>
      <p:regular r:id="rId29"/>
    </p:embeddedFont>
    <p:embeddedFont>
      <p:font typeface="HY강B" charset="-127"/>
      <p:regular r:id="rId30"/>
    </p:embeddedFont>
    <p:embeddedFont>
      <p:font typeface="Yoon 윤고딕 520_TT" charset="-127"/>
      <p:regular r:id="rId31"/>
    </p:embeddedFont>
    <p:embeddedFont>
      <p:font typeface="HY견고딕" pitchFamily="18" charset="-127"/>
      <p:regular r:id="rId32"/>
    </p:embeddedFon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3179" autoAdjust="0"/>
  </p:normalViewPr>
  <p:slideViewPr>
    <p:cSldViewPr>
      <p:cViewPr>
        <p:scale>
          <a:sx n="75" d="100"/>
          <a:sy n="75" d="100"/>
        </p:scale>
        <p:origin x="22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클래스에서 이걸 쓰면 본인을 가리키는 변수이다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호출한 시점의 객체의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함수를 만들었는데 매개변수를 </a:t>
            </a:r>
            <a:r>
              <a:rPr lang="ko-KR" altLang="en-US" dirty="0" err="1" smtClean="0"/>
              <a:t>받아야하는</a:t>
            </a:r>
            <a:r>
              <a:rPr lang="ko-KR" altLang="en-US" dirty="0" smtClean="0"/>
              <a:t> 데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받지 않았을 때 에러가 생기지 않고 지정한 기본값을 가지게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매개변수는 값만 </a:t>
            </a:r>
            <a:r>
              <a:rPr lang="ko-KR" altLang="en-US" dirty="0" err="1" smtClean="0"/>
              <a:t>바뀔때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오버로딩은 종속 문장이 </a:t>
            </a:r>
            <a:r>
              <a:rPr lang="ko-KR" altLang="en-US" dirty="0" err="1" smtClean="0"/>
              <a:t>바뀌어야할때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46356;&#54260;&#53944;&#47588;&#44060;&#48320;&#49688;%203&#48264;&#47928;&#51228;.exe" TargetMode="External"/><Relationship Id="rId4" Type="http://schemas.openxmlformats.org/officeDocument/2006/relationships/hyperlink" Target="&#46356;&#54260;&#53944;&#47588;&#44060;&#48320;&#49688;%202&#48264;&#47928;&#51228;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50724;&#48260;&#47196;&#46377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Num2);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7500)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492896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4077072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5589240"/>
            <a:ext cx="1647098" cy="463171"/>
            <a:chOff x="4500694" y="5774141"/>
            <a:chExt cx="1647098" cy="463171"/>
          </a:xfrm>
        </p:grpSpPr>
        <p:sp>
          <p:nvSpPr>
            <p:cNvPr id="23" name="실행 단추: 앞으로 또는 다음 22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((char*)"Hello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num2);</a:t>
            </a:r>
          </a:p>
          <a:p>
            <a:r>
              <a:rPr lang="sv-SE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sv-SE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test(int num1, int num2,int num3);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num3)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(10,20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20, 30);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double b);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('a',3.14f);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("Hello",10,5.3f);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,'b',3.31);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588224" y="5820825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434</Words>
  <Application>Microsoft Office PowerPoint</Application>
  <PresentationFormat>화면 슬라이드 쇼(4:3)</PresentationFormat>
  <Paragraphs>446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Segoe UI Black</vt:lpstr>
      <vt:lpstr>HY강M</vt:lpstr>
      <vt:lpstr>HY헤드라인M</vt:lpstr>
      <vt:lpstr>HY강B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297</cp:revision>
  <dcterms:created xsi:type="dcterms:W3CDTF">2013-09-05T09:43:46Z</dcterms:created>
  <dcterms:modified xsi:type="dcterms:W3CDTF">2022-01-25T04:50:49Z</dcterms:modified>
</cp:coreProperties>
</file>