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04" r:id="rId2"/>
    <p:sldId id="278" r:id="rId3"/>
    <p:sldId id="279" r:id="rId4"/>
    <p:sldId id="305" r:id="rId5"/>
    <p:sldId id="390" r:id="rId6"/>
    <p:sldId id="389" r:id="rId7"/>
    <p:sldId id="316" r:id="rId8"/>
    <p:sldId id="375" r:id="rId9"/>
    <p:sldId id="391" r:id="rId10"/>
    <p:sldId id="392" r:id="rId11"/>
    <p:sldId id="393" r:id="rId12"/>
    <p:sldId id="373" r:id="rId13"/>
    <p:sldId id="317" r:id="rId14"/>
    <p:sldId id="379" r:id="rId15"/>
    <p:sldId id="399" r:id="rId16"/>
    <p:sldId id="388" r:id="rId17"/>
    <p:sldId id="394" r:id="rId18"/>
    <p:sldId id="395" r:id="rId19"/>
    <p:sldId id="396" r:id="rId20"/>
    <p:sldId id="397" r:id="rId21"/>
    <p:sldId id="398" r:id="rId22"/>
    <p:sldId id="400" r:id="rId23"/>
    <p:sldId id="318" r:id="rId24"/>
  </p:sldIdLst>
  <p:sldSz cx="9144000" cy="6858000" type="screen4x3"/>
  <p:notesSz cx="6858000" cy="9144000"/>
  <p:embeddedFontLst>
    <p:embeddedFont>
      <p:font typeface="HY헤드라인M" pitchFamily="18" charset="-127"/>
      <p:regular r:id="rId26"/>
    </p:embeddedFont>
    <p:embeddedFont>
      <p:font typeface="HY견고딕" pitchFamily="18" charset="-127"/>
      <p:regular r:id="rId27"/>
    </p:embeddedFont>
    <p:embeddedFont>
      <p:font typeface="Segoe UI Black" pitchFamily="34" charset="0"/>
      <p:bold r:id="rId28"/>
      <p:boldItalic r:id="rId29"/>
    </p:embeddedFont>
    <p:embeddedFont>
      <p:font typeface="HY강M" charset="-127"/>
      <p:regular r:id="rId30"/>
    </p:embeddedFont>
    <p:embeddedFont>
      <p:font typeface="HY강B" charset="-127"/>
      <p:regular r:id="rId31"/>
    </p:embeddedFont>
    <p:embeddedFont>
      <p:font typeface="맑은 고딕" pitchFamily="50" charset="-127"/>
      <p:regular r:id="rId32"/>
      <p:bold r:id="rId33"/>
    </p:embeddedFont>
    <p:embeddedFont>
      <p:font typeface="Yoon 윤고딕 520_TT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587" autoAdjust="0"/>
  </p:normalViewPr>
  <p:slideViewPr>
    <p:cSldViewPr>
      <p:cViewPr varScale="1">
        <p:scale>
          <a:sx n="80" d="100"/>
          <a:sy n="80" d="100"/>
        </p:scale>
        <p:origin x="-78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클래스에서 이걸 쓰면 본인을 가리키는 변수이다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호출한 시점의 객체의 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47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함수를 만들었는데 매개변수를 </a:t>
            </a:r>
            <a:r>
              <a:rPr lang="ko-KR" altLang="en-US" dirty="0" err="1" smtClean="0"/>
              <a:t>받아야하는</a:t>
            </a:r>
            <a:r>
              <a:rPr lang="ko-KR" altLang="en-US" dirty="0" smtClean="0"/>
              <a:t> 데 </a:t>
            </a:r>
            <a:r>
              <a:rPr lang="ko-KR" altLang="en-US" dirty="0" err="1" smtClean="0"/>
              <a:t>인자값을</a:t>
            </a:r>
            <a:r>
              <a:rPr lang="ko-KR" altLang="en-US" dirty="0" smtClean="0"/>
              <a:t> 받지 않았을 때 에러가 생기지 않고 지정한 기본값을 가지게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46356;&#54260;&#53944;&#47588;&#44060;&#48320;&#49688;%203&#48264;&#47928;&#51228;.exe" TargetMode="External"/><Relationship Id="rId4" Type="http://schemas.openxmlformats.org/officeDocument/2006/relationships/hyperlink" Target="&#46356;&#54260;&#53944;&#47588;&#44060;&#48320;&#49688;%202&#48264;&#47928;&#51228;.ex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50724;&#48260;&#47196;&#46377;&#47928;&#51228;.ex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4</a:t>
            </a:r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882386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Add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= 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 = 10,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 = 5);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 &lt;&lt; "+" &lt;&lt; "1 = " &lt;&lt; Num + 1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Num2)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Num1 &lt;&lt; "+" &lt;&lt; Num2 &lt;&lt; " = " &lt;&lt; Num1 + 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882386"/>
            <a:ext cx="82327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Add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= 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 = 10,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Num2);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 &lt;&lt; "+" &lt;&lt; "1 = " &lt;&lt; Num + 1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Num2)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Num1 &lt;&lt; "+" &lt;&lt; Num2 &lt;&lt; " = " &lt;&lt; Num1 + 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	add.AddNum2(20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1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종업원이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일한 시간을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입력받아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종업원의 총 임금을 출력하시오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8,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시급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7500)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입력받은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수까지의 합을 구하는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수를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만드시오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숫자를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입력받아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구구단을 출력하는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만드시오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732240" y="2492896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6732240" y="4077072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732240" y="5589240"/>
            <a:ext cx="1647098" cy="463171"/>
            <a:chOff x="4500694" y="5774141"/>
            <a:chExt cx="1647098" cy="463171"/>
          </a:xfrm>
        </p:grpSpPr>
        <p:sp>
          <p:nvSpPr>
            <p:cNvPr id="23" name="실행 단추: 앞으로 또는 다음 22">
              <a:hlinkClick r:id="rId5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81483"/>
            <a:ext cx="6751264" cy="3493700"/>
            <a:chOff x="1061096" y="1024642"/>
            <a:chExt cx="7704856" cy="349370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2474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오버로딩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217780"/>
            <a:ext cx="6401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언어에서는 함수 호출 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만으로 호출될 함수를 구분한다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이름이 같아도 매개변수의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종류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다르면 다른 함수이다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이름을 동일하게 한 후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매개변수의 종류나 개수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다르게 하여 인자 호출 방식에 따라 호출될 대상함수를 정하는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73207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"func1()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호출하였습니다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."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"func1(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호출하였습니다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."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884123"/>
            <a:ext cx="7320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884123"/>
            <a:ext cx="7320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('a');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8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884123"/>
            <a:ext cx="7320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char*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test(char*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test(char*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('a');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((char*)"Hello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2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764704"/>
            <a:ext cx="73207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num1,int num2);</a:t>
            </a:r>
          </a:p>
          <a:p>
            <a:r>
              <a:rPr lang="sv-SE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sv-SE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test(int num1, int num2,int num3);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num3)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(10,20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20, 30);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89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This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디폴트 매개변수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764704"/>
            <a:ext cx="732078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double b);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float f);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test(char*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sz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float f);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num,char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ch,double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num,char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ch,double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"test(char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Test::test(char*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sz,int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"test(char*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sz,int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('a',3.14f);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("Hello",10,5.3f);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,'b',3.31);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2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1640" y="1775089"/>
            <a:ext cx="73207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 = 100);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b)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인자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오버로딩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601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디폴트 매개변수와 함수오버로딩의 충돌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두정수를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앞의정수에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대한 뒤의 정수 승을 구하여 반환하는 함수를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만들고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문자와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문자에서 정수만큼의 다음 문자를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승을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구할시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승에 해당하는 숫자가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보다 작으면 안됨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문자에서 해당 정수만큼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이동시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z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넘어갈경우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남은 수 만큼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시작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(ex&gt; y -&gt; 3 = b)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문자열 하나일 경우 문자열을 뒤집는 함수를 만드시고 문자열이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개일경우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두 문자열을 합치는 함수를 만드시오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.(string)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숫자를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오름차순 정렬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문자를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내림차순 정렬을 하시오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(char [])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6588224" y="5820825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7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This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This</a:t>
              </a:r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This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포인터는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자신을 가리키는 포인터변수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보통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맴버함수에서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접근하기 위해       사용한다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번째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라고도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886789"/>
            <a:ext cx="5832648" cy="59093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private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public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Setdata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num1 = num1;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num2 =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GetSum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  return num1 + num2; 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su1,su2;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su1 &gt;&gt; 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ca.Setdata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(su1,su2);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su1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"&lt;&lt;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su2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"=“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ca.GetSum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3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886789"/>
            <a:ext cx="5832648" cy="59093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private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pPr marL="285750" indent="-285750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public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Setdata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this-&gt;num1 = num1;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this-&gt;num2 =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GetSum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  return num1 + num2; 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su1,su2;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su1 &gt;&gt; 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ca.Setdata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(su1,su2);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su1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"&lt;&lt;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su2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"=“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ca.GetSum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1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디폴트 매개변수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49126" y="2564904"/>
            <a:ext cx="6751264" cy="1819526"/>
            <a:chOff x="1061096" y="1024642"/>
            <a:chExt cx="7704856" cy="1393697"/>
          </a:xfrm>
        </p:grpSpPr>
        <p:sp>
          <p:nvSpPr>
            <p:cNvPr id="21" name="직사각형 20"/>
            <p:cNvSpPr/>
            <p:nvPr/>
          </p:nvSpPr>
          <p:spPr>
            <a:xfrm>
              <a:off x="1061096" y="1270864"/>
              <a:ext cx="7704856" cy="1147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80104" y="1024642"/>
              <a:ext cx="4666840" cy="447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디폴트 매개변수</a:t>
              </a:r>
              <a:endPara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90423" y="3434230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함수호출시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필요한 매개변수에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HY견고딕" pitchFamily="18" charset="-127"/>
                <a:ea typeface="HY견고딕" pitchFamily="18" charset="-127"/>
              </a:rPr>
              <a:t>전달 하지 않았을 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자동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HY견고딕" pitchFamily="18" charset="-127"/>
                <a:ea typeface="HY견고딕" pitchFamily="18" charset="-127"/>
              </a:rPr>
              <a:t>기본값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3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n = 10)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int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i = 1; i &lt;= n;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"1 ~" &lt;&lt; n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까지의 총 합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(100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18981" y="223723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71381" y="291330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0539" y="189100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16913" y="223723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69313" y="291330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8471" y="189100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425</Words>
  <Application>Microsoft Office PowerPoint</Application>
  <PresentationFormat>화면 슬라이드 쇼(4:3)</PresentationFormat>
  <Paragraphs>442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Arial</vt:lpstr>
      <vt:lpstr>HY헤드라인M</vt:lpstr>
      <vt:lpstr>HY견고딕</vt:lpstr>
      <vt:lpstr>Segoe UI Black</vt:lpstr>
      <vt:lpstr>HY강M</vt:lpstr>
      <vt:lpstr>HY강B</vt:lpstr>
      <vt:lpstr>맑은 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294</cp:revision>
  <dcterms:created xsi:type="dcterms:W3CDTF">2013-09-05T09:43:46Z</dcterms:created>
  <dcterms:modified xsi:type="dcterms:W3CDTF">2022-01-24T04:50:38Z</dcterms:modified>
</cp:coreProperties>
</file>