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8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32248" y="476672"/>
            <a:ext cx="1152128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케릭터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케릭터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인칭 카메라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케릭터</a:t>
            </a:r>
            <a:r>
              <a:rPr lang="ko-KR" altLang="en-US" sz="1000" dirty="0" smtClean="0">
                <a:solidFill>
                  <a:schemeClr val="tx1"/>
                </a:solidFill>
              </a:rPr>
              <a:t> 이동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35896" y="476016"/>
            <a:ext cx="1152128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맵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1.</a:t>
            </a:r>
            <a:r>
              <a:rPr lang="ko-KR" altLang="en-US" sz="1000" smtClean="0">
                <a:solidFill>
                  <a:schemeClr val="tx1"/>
                </a:solidFill>
              </a:rPr>
              <a:t>장애물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77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화면 슬라이드 쇼(4:3)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A-01</cp:lastModifiedBy>
  <cp:revision>2</cp:revision>
  <dcterms:created xsi:type="dcterms:W3CDTF">2006-10-05T04:04:58Z</dcterms:created>
  <dcterms:modified xsi:type="dcterms:W3CDTF">2023-06-14T07:01:14Z</dcterms:modified>
</cp:coreProperties>
</file>