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304" r:id="rId2"/>
    <p:sldId id="278" r:id="rId3"/>
    <p:sldId id="279" r:id="rId4"/>
    <p:sldId id="305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316" r:id="rId18"/>
    <p:sldId id="375" r:id="rId19"/>
    <p:sldId id="391" r:id="rId20"/>
    <p:sldId id="392" r:id="rId21"/>
    <p:sldId id="393" r:id="rId22"/>
    <p:sldId id="373" r:id="rId23"/>
    <p:sldId id="317" r:id="rId24"/>
    <p:sldId id="379" r:id="rId25"/>
    <p:sldId id="399" r:id="rId26"/>
    <p:sldId id="388" r:id="rId27"/>
    <p:sldId id="413" r:id="rId28"/>
    <p:sldId id="318" r:id="rId29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31"/>
    </p:embeddedFont>
    <p:embeddedFont>
      <p:font typeface="HY강M" panose="020B0600000101010101" charset="-127"/>
      <p:regular r:id="rId32"/>
    </p:embeddedFont>
    <p:embeddedFont>
      <p:font typeface="Yoon 윤고딕 520_TT" panose="020B0600000101010101" charset="-127"/>
      <p:regular r:id="rId33"/>
    </p:embeddedFont>
    <p:embeddedFont>
      <p:font typeface="HY강B" panose="020B0600000101010101" charset="-127"/>
      <p:regular r:id="rId34"/>
    </p:embeddedFont>
    <p:embeddedFont>
      <p:font typeface="Segoe UI Black" panose="020B0604020202020204" charset="0"/>
      <p:bold r:id="rId35"/>
      <p:boldItalic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HY견고딕" panose="02030600000101010101" pitchFamily="18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46356;&#54260;&#53944;&#47588;&#44060;&#48320;&#49688;%201&#48264;&#47928;&#51228;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49373;&#49457;&#51088;%20&#52980;&#54504;&#53552;&#47928;&#51228;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46356;&#54260;&#53944;&#47588;&#44060;&#48320;&#49688;%201&#48264;&#47928;&#51228;.ex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5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03648" y="1842011"/>
            <a:ext cx="6751264" cy="2163054"/>
            <a:chOff x="1061096" y="1024642"/>
            <a:chExt cx="7704856" cy="1656828"/>
          </a:xfrm>
        </p:grpSpPr>
        <p:sp>
          <p:nvSpPr>
            <p:cNvPr id="50" name="직사각형 49"/>
            <p:cNvSpPr/>
            <p:nvPr/>
          </p:nvSpPr>
          <p:spPr>
            <a:xfrm>
              <a:off x="1061096" y="1270864"/>
              <a:ext cx="7704856" cy="1410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복사 </a:t>
              </a:r>
              <a:r>
                <a:rPr lang="ko-KR" altLang="en-US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생성자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644945" y="2711337"/>
            <a:ext cx="6455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동일한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형의 다른 객체의 정보를 복사하여 새로운 객체를 만든다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일반 변수를 초기화 할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때 다른 변수의 값을 이용하는 경우와 같다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03648" y="4509120"/>
            <a:ext cx="252028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 = 10;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 = 10;</a:t>
            </a:r>
            <a:b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634632" y="4509120"/>
            <a:ext cx="252028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 = 10;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 = a;</a:t>
            </a:r>
            <a:b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377826" y="5337212"/>
            <a:ext cx="93610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0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&lt;string&gt;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person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string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person(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_age, string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_age; 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person(person*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나이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p1(26,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최정호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 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p2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(&amp;p1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p1.print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p2.print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41010" y="2247838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12875" y="4338485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898950" y="2259799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m_iAge</a:t>
              </a:r>
              <a:endPara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12229" y="3194555"/>
            <a:ext cx="1019937" cy="1013046"/>
            <a:chOff x="7097717" y="3626135"/>
            <a:chExt cx="720080" cy="1084945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373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m_strName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string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380312" y="2233827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752177" y="432447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638252" y="2245788"/>
            <a:ext cx="1019937" cy="933669"/>
            <a:chOff x="7097717" y="3626135"/>
            <a:chExt cx="720080" cy="999934"/>
          </a:xfrm>
        </p:grpSpPr>
        <p:sp>
          <p:nvSpPr>
            <p:cNvPr id="29" name="직사각형 2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m_iAge</a:t>
              </a:r>
              <a:endPara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651531" y="3180544"/>
            <a:ext cx="1019937" cy="1013046"/>
            <a:chOff x="7097717" y="3626135"/>
            <a:chExt cx="720080" cy="1084945"/>
          </a:xfrm>
        </p:grpSpPr>
        <p:sp>
          <p:nvSpPr>
            <p:cNvPr id="33" name="직사각형 3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45535" y="4338037"/>
              <a:ext cx="443194" cy="373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m_strName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string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6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03648" y="1842011"/>
            <a:ext cx="6751264" cy="2307068"/>
            <a:chOff x="1061096" y="1024642"/>
            <a:chExt cx="7704856" cy="1767138"/>
          </a:xfrm>
        </p:grpSpPr>
        <p:sp>
          <p:nvSpPr>
            <p:cNvPr id="50" name="직사각형 49"/>
            <p:cNvSpPr/>
            <p:nvPr/>
          </p:nvSpPr>
          <p:spPr>
            <a:xfrm>
              <a:off x="1061096" y="1270863"/>
              <a:ext cx="7704856" cy="15209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콜론 초기화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644944" y="2610241"/>
            <a:ext cx="64554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해당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 영역 생성보다 먼저 매개변수를 받아     초기화 하는 방법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중에서 변수 선언과 동시에 초기화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해야하는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변수에 주로 사용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(ex&gt;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Num1)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23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m_iNum2;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Num1,int Num2)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m_iNum1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Num1;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m_iNum2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Num2;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 = " &lt;&lt; m_iNum1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de-DE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cout </a:t>
            </a:r>
            <a:r>
              <a:rPr lang="de-DE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"int m_iNum2 = " &lt;&lt; m_iNum2 &lt;&lt; endl;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a(10, 20);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a.print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32240" y="133481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04105" y="342546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990180" y="134677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80105" y="4338037"/>
              <a:ext cx="57405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m_iNum1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const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003459" y="2281525"/>
            <a:ext cx="1019937" cy="984486"/>
            <a:chOff x="7097717" y="3626135"/>
            <a:chExt cx="720080" cy="1054360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75221" y="4368623"/>
              <a:ext cx="570457" cy="311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m_iNum2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74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m_iNum2;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A(int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Num1, int Num2) : m_iNum1(Num1)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m_iNum2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Num2;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 = " &lt;&lt; m_iNum1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de-DE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cout </a:t>
            </a:r>
            <a:r>
              <a:rPr lang="de-DE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"int m_iNum2 = " &lt;&lt; m_iNum2 &lt;&lt; endl;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a(10, 20);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a.print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32240" y="133481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04105" y="342546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990180" y="134677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80105" y="4338037"/>
              <a:ext cx="57405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m_iNum1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const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003459" y="2281525"/>
            <a:ext cx="1019937" cy="984486"/>
            <a:chOff x="7097717" y="3626135"/>
            <a:chExt cx="720080" cy="1054360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75221" y="4368623"/>
              <a:ext cx="570457" cy="311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m_iNum2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92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2080167"/>
            <a:ext cx="7377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없이 자동으로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~ 10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까지의 총합을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만드시오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생성자의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인자값을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하나만 받고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1~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받은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만큼의 총합을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만드시오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생성자의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인자값을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두개를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받고 받은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두개의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작은수에서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큰 수 까지의 총 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만드시오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 것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15962" y="5496487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32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2492896"/>
            <a:ext cx="737776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Computer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만들 것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(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에서는 하나의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맴버함수만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사용할 것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컴퓨터 정보는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생성자에서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초기화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계산기 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</a:t>
            </a:r>
            <a:r>
              <a:rPr lang="en-US" altLang="ko-KR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calc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메모장 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system("notepad");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그림판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</a:t>
            </a:r>
            <a:r>
              <a:rPr lang="en-US" altLang="ko-KR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mspaint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15962" y="4797152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소멸</a:t>
            </a:r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1403648" y="1842011"/>
            <a:ext cx="6751264" cy="3315182"/>
            <a:chOff x="1061096" y="1024642"/>
            <a:chExt cx="7704856" cy="2539320"/>
          </a:xfrm>
        </p:grpSpPr>
        <p:sp>
          <p:nvSpPr>
            <p:cNvPr id="31" name="직사각형 30"/>
            <p:cNvSpPr/>
            <p:nvPr/>
          </p:nvSpPr>
          <p:spPr>
            <a:xfrm>
              <a:off x="1061096" y="1270864"/>
              <a:ext cx="7704856" cy="22930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소멸자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484100" y="2711337"/>
            <a:ext cx="66714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소멸될 때 자동으로 호출되는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소멸되는 시점에 자동으로 호출된다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반환값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(return value)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매개변수가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소멸자는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사용자가 직접 호출할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동적할당된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맴버변수를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할당해제 하는 목적으로 사용된다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4461" y="764704"/>
            <a:ext cx="82327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class Con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~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Con()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소멸자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"Hello"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생성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소멸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2" y="733246"/>
            <a:ext cx="823277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name;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public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이름 입력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name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new char[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str.length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()+1];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str.c_str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~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 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의 동적 할당을 해제합니다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.\n";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delete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[] name;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Disp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"name = " &lt;&lt; name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4128" y="1819563"/>
            <a:ext cx="77867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st1, st2;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st1.Disp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st2.Disp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7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213740"/>
              </p:ext>
            </p:extLst>
          </p:nvPr>
        </p:nvGraphicFramePr>
        <p:xfrm>
          <a:off x="1331640" y="2167945"/>
          <a:ext cx="7056784" cy="278305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17588"/>
                <a:gridCol w="2655779"/>
                <a:gridCol w="2883417"/>
              </a:tblGrid>
              <a:tr h="4638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생성자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소멸자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사용용도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맴버변수</a:t>
                      </a:r>
                      <a:r>
                        <a:rPr lang="ko-KR" altLang="en-US" sz="1600" dirty="0" smtClean="0"/>
                        <a:t> 초기값 부여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맴버변수의</a:t>
                      </a:r>
                      <a:r>
                        <a:rPr lang="ko-KR" altLang="en-US" sz="1600" dirty="0" smtClean="0"/>
                        <a:t> 할당된 공간 해제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형식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Class</a:t>
                      </a:r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매개변수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~Class</a:t>
                      </a:r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호출시점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객체 생성시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객체 </a:t>
                      </a:r>
                      <a:r>
                        <a:rPr lang="ko-KR" altLang="en-US" sz="1600" dirty="0" err="1" smtClean="0"/>
                        <a:t>소멸시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매개변수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있음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없음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없음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오버로딩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가능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불가능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1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16845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1600264"/>
            <a:ext cx="7377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전화번호를 입력 받아 형식에 맞게 완성하시오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732240" y="2158117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0172"/>
              </p:ext>
            </p:extLst>
          </p:nvPr>
        </p:nvGraphicFramePr>
        <p:xfrm>
          <a:off x="1040282" y="2996952"/>
          <a:ext cx="770485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70840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지역번호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서울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부산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대구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인천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(032)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광주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대전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(042)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울산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경기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(031)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강원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(033)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충북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(043)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충남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(041)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전북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전남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경북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(054)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경남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(055)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제주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(064)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409627"/>
              </p:ext>
            </p:extLst>
          </p:nvPr>
        </p:nvGraphicFramePr>
        <p:xfrm>
          <a:off x="1048368" y="4221088"/>
          <a:ext cx="769677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4193"/>
                <a:gridCol w="1924193"/>
                <a:gridCol w="1924193"/>
                <a:gridCol w="1924193"/>
              </a:tblGrid>
              <a:tr h="24002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휴대폰 번호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SKT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LG</a:t>
                      </a:r>
                      <a:endParaRPr lang="ko-KR" altLang="en-US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011,017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016,018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139071" y="5445224"/>
            <a:ext cx="73777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분석결과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휴대폰번호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서울번호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3~6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지역번호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4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2473326"/>
            <a:ext cx="6751264" cy="1783687"/>
            <a:chOff x="1061096" y="1024642"/>
            <a:chExt cx="7704856" cy="1783687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5374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Static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3109623"/>
            <a:ext cx="6401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변수를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특정 영역에 제한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된 전역변수로 변환한다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Static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선언 위치에 따라 사용법이 조금 달라진다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9951" y="1581483"/>
            <a:ext cx="33560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using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namespace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counter()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static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count = 0;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++count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for(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0 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 10;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counter();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//count = 20;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7707" y="103686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 내부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077326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929675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95936" y="1159715"/>
            <a:ext cx="4824536" cy="522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60232" y="1159714"/>
            <a:ext cx="2160240" cy="208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count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(counter()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7001" y="2195918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08304" y="1861767"/>
            <a:ext cx="864096" cy="807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27000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32512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80034" y="3567025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80830" y="4905470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9746" y="5044528"/>
            <a:ext cx="1500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… …</a:t>
            </a:r>
            <a:endParaRPr lang="ko-KR" altLang="en-US" sz="4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1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 animBg="1"/>
      <p:bldP spid="23" grpId="0" animBg="1"/>
      <p:bldP spid="24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6312" y="1102578"/>
            <a:ext cx="379020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using namespace std;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class A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public :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static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count;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A() 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	   {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 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++count &lt;&lt;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} 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A::count = 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A a1;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a2;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a3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A::count =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a4;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a5;	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7707" y="66314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내부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077326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929675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27001" y="1159715"/>
            <a:ext cx="4824536" cy="522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891297" y="1159714"/>
            <a:ext cx="2160240" cy="208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A::count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(A(class)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58066" y="2195918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39369" y="1861767"/>
            <a:ext cx="864096" cy="807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58065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63577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11099" y="3567025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11895" y="4905470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60811" y="5044528"/>
            <a:ext cx="1500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… …</a:t>
            </a:r>
            <a:endParaRPr lang="ko-KR" altLang="en-US" sz="4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3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7158" y="1092452"/>
            <a:ext cx="716921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private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public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static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count;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A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10;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++count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static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Print()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	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"count : " &lt;&lt; count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//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: 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A::count = 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::count = 10;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a3;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a4;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a5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a5.Print();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7707" y="66314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내부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077326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929675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26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생성자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2883133"/>
            <a:chOff x="1061096" y="1024642"/>
            <a:chExt cx="7704856" cy="2208385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196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생성자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만들어질때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자동으로 호출되는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의 이름과 동일한 이름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함수를 만든다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반환값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(return value)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초기화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목적으로 사용된다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1324354"/>
            <a:ext cx="82327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class Con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3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400" y="1051663"/>
            <a:ext cx="823277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Point()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5;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300192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72057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558132" y="1817721"/>
            <a:ext cx="1019937" cy="933669"/>
            <a:chOff x="7097717" y="3626135"/>
            <a:chExt cx="720080" cy="999934"/>
          </a:xfrm>
        </p:grpSpPr>
        <p:sp>
          <p:nvSpPr>
            <p:cNvPr id="17" name="직사각형 16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571411" y="2752478"/>
            <a:ext cx="1019937" cy="933669"/>
            <a:chOff x="7097717" y="3626135"/>
            <a:chExt cx="720080" cy="999934"/>
          </a:xfrm>
        </p:grpSpPr>
        <p:sp>
          <p:nvSpPr>
            <p:cNvPr id="20" name="직사각형 19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5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399" y="1097940"/>
            <a:ext cx="823277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Point(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x,int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y)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x;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(10,20);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300192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72057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558132" y="1817721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571411" y="2752478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9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400" y="764704"/>
            <a:ext cx="82327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Point()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x,int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x; 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y;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pt1,pt2(10,20);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"pt1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pt1.getPx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 :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pt1.getPy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pt2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"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pt2.getPx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", y : "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pt2.getPy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04463" y="181956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76328" y="391021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462403" y="183152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475682" y="2766281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135337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507202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393277" y="1817721"/>
            <a:ext cx="1019937" cy="933669"/>
            <a:chOff x="7097717" y="3626135"/>
            <a:chExt cx="720080" cy="999934"/>
          </a:xfrm>
        </p:grpSpPr>
        <p:sp>
          <p:nvSpPr>
            <p:cNvPr id="39" name="직사각형 3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406556" y="2752478"/>
            <a:ext cx="1019937" cy="933669"/>
            <a:chOff x="7097717" y="3626135"/>
            <a:chExt cx="720080" cy="999934"/>
          </a:xfrm>
        </p:grpSpPr>
        <p:sp>
          <p:nvSpPr>
            <p:cNvPr id="43" name="직사각형 4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94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326" y="1525602"/>
            <a:ext cx="86293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Point(int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x, int y) </a:t>
            </a:r>
            <a:endParaRPr lang="fr-FR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{ </a:t>
            </a: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m_ipx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= x; </a:t>
            </a:r>
            <a:endParaRPr lang="fr-FR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m_ipy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= y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fr-FR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pt[3] = { Point(3,5),Point(20,40),Point(50,80) };</a:t>
            </a:r>
          </a:p>
          <a:p>
            <a:r>
              <a:rPr lang="nn-NO" altLang="ko-KR" sz="12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200" dirty="0">
                <a:latin typeface="HY견고딕" pitchFamily="18" charset="-127"/>
                <a:ea typeface="HY견고딕" pitchFamily="18" charset="-127"/>
              </a:rPr>
              <a:t>(int i = 0; i &lt; 3; i++)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"]-&gt;x : 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].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&lt;&lt; ", y : 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].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56663" y="2077077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28528" y="416772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514603" y="2089038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527882" y="3023795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791492" y="2077492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63357" y="4168139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049432" y="2089453"/>
            <a:ext cx="1019937" cy="933669"/>
            <a:chOff x="7097717" y="3626135"/>
            <a:chExt cx="720080" cy="999934"/>
          </a:xfrm>
        </p:grpSpPr>
        <p:sp>
          <p:nvSpPr>
            <p:cNvPr id="29" name="직사각형 2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062711" y="3024210"/>
            <a:ext cx="1019937" cy="933669"/>
            <a:chOff x="7097717" y="3626135"/>
            <a:chExt cx="720080" cy="999934"/>
          </a:xfrm>
        </p:grpSpPr>
        <p:sp>
          <p:nvSpPr>
            <p:cNvPr id="33" name="직사각형 3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327038" y="2072361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698903" y="4163008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[2]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584978" y="2084322"/>
            <a:ext cx="1019937" cy="933669"/>
            <a:chOff x="7097717" y="3626135"/>
            <a:chExt cx="720080" cy="999934"/>
          </a:xfrm>
        </p:grpSpPr>
        <p:sp>
          <p:nvSpPr>
            <p:cNvPr id="39" name="직사각형 3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598257" y="3019079"/>
            <a:ext cx="1019937" cy="933669"/>
            <a:chOff x="7097717" y="3626135"/>
            <a:chExt cx="720080" cy="999934"/>
          </a:xfrm>
        </p:grpSpPr>
        <p:sp>
          <p:nvSpPr>
            <p:cNvPr id="43" name="직사각형 4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40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4589</TotalTime>
  <Words>821</Words>
  <Application>Microsoft Office PowerPoint</Application>
  <PresentationFormat>화면 슬라이드 쇼(4:3)</PresentationFormat>
  <Paragraphs>633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굴림</vt:lpstr>
      <vt:lpstr>Arial</vt:lpstr>
      <vt:lpstr>HY헤드라인M</vt:lpstr>
      <vt:lpstr>HY강M</vt:lpstr>
      <vt:lpstr>Yoon 윤고딕 520_TT</vt:lpstr>
      <vt:lpstr>HY강B</vt:lpstr>
      <vt:lpstr>Segoe UI Black</vt:lpstr>
      <vt:lpstr>맑은 고딕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300</cp:revision>
  <dcterms:created xsi:type="dcterms:W3CDTF">2013-09-05T09:43:46Z</dcterms:created>
  <dcterms:modified xsi:type="dcterms:W3CDTF">2019-02-13T11:10:13Z</dcterms:modified>
</cp:coreProperties>
</file>