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304" r:id="rId2"/>
    <p:sldId id="278" r:id="rId3"/>
    <p:sldId id="279" r:id="rId4"/>
    <p:sldId id="305" r:id="rId5"/>
    <p:sldId id="419" r:id="rId6"/>
    <p:sldId id="414" r:id="rId7"/>
    <p:sldId id="411" r:id="rId8"/>
    <p:sldId id="316" r:id="rId9"/>
    <p:sldId id="375" r:id="rId10"/>
    <p:sldId id="391" r:id="rId11"/>
    <p:sldId id="415" r:id="rId12"/>
    <p:sldId id="416" r:id="rId13"/>
    <p:sldId id="417" r:id="rId14"/>
    <p:sldId id="317" r:id="rId15"/>
    <p:sldId id="418" r:id="rId16"/>
    <p:sldId id="318" r:id="rId17"/>
  </p:sldIdLst>
  <p:sldSz cx="9144000" cy="6858000" type="screen4x3"/>
  <p:notesSz cx="6858000" cy="9144000"/>
  <p:embeddedFontLst>
    <p:embeddedFont>
      <p:font typeface="Segoe UI Black" panose="020B0604020202020204" charset="0"/>
      <p:bold r:id="rId19"/>
      <p:boldItalic r:id="rId20"/>
    </p:embeddedFont>
    <p:embeddedFont>
      <p:font typeface="HY강B" panose="020B0600000101010101" charset="-127"/>
      <p:regular r:id="rId21"/>
    </p:embeddedFont>
    <p:embeddedFont>
      <p:font typeface="HY헤드라인M" panose="02030600000101010101" pitchFamily="18" charset="-127"/>
      <p:regular r:id="rId22"/>
    </p:embeddedFont>
    <p:embeddedFont>
      <p:font typeface="Yoon 윤고딕 520_TT" panose="020B0600000101010101" charset="-127"/>
      <p:regular r:id="rId23"/>
    </p:embeddedFont>
    <p:embeddedFont>
      <p:font typeface="HY견고딕" panose="02030600000101010101" pitchFamily="18" charset="-127"/>
      <p:regular r:id="rId24"/>
    </p:embeddedFont>
    <p:embeddedFont>
      <p:font typeface="맑은 고딕" panose="020B0503020000020004" pitchFamily="50" charset="-127"/>
      <p:regular r:id="rId25"/>
      <p:bold r:id="rId26"/>
    </p:embeddedFont>
    <p:embeddedFont>
      <p:font typeface="HY강M" panose="020B0600000101010101" charset="-127"/>
      <p:regular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281E"/>
    <a:srgbClr val="D9D9D9"/>
    <a:srgbClr val="AF9061"/>
    <a:srgbClr val="272123"/>
    <a:srgbClr val="FDA800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7" autoAdjust="0"/>
    <p:restoredTop sz="94614" autoAdjust="0"/>
  </p:normalViewPr>
  <p:slideViewPr>
    <p:cSldViewPr>
      <p:cViewPr varScale="1">
        <p:scale>
          <a:sx n="106" d="100"/>
          <a:sy n="106" d="100"/>
        </p:scale>
        <p:origin x="-168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2019-05-24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2019-05-24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&#50724;&#47785;(Replay).ex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gotoxy&#47928;&#51228;.ex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&#46356;&#54260;&#53944;&#47588;&#44060;&#48320;&#49688;%201&#48264;&#47928;&#51228;.ex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11040" y="3071810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C++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언</a:t>
            </a:r>
            <a:r>
              <a:rPr lang="ko-KR" altLang="en-US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어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 </a:t>
            </a:r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6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34240" y="2003738"/>
            <a:ext cx="823277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fstream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ofstream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save;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save.open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("test.txt");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if (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save.is_open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())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	save &lt;&lt; "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이건 파일 입출력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" &lt;&lt;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&lt;&lt; "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입니다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.";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save.close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60599" y="1390114"/>
            <a:ext cx="359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ofstream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기본값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4" name="갈매기형 수장 13"/>
          <p:cNvSpPr/>
          <p:nvPr/>
        </p:nvSpPr>
        <p:spPr>
          <a:xfrm>
            <a:off x="1405646" y="158181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257995" y="158181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파일입출력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240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34240" y="2003738"/>
            <a:ext cx="823277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fstream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#include&lt;string&gt;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ofstream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save;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save.open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("test.txt",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ios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::app);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if (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save.is_open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())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	save &lt;&lt; "\n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이건 파일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입출력추가모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드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";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save.close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60599" y="1390114"/>
            <a:ext cx="359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ofstream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ios:app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4" name="갈매기형 수장 13"/>
          <p:cNvSpPr/>
          <p:nvPr/>
        </p:nvSpPr>
        <p:spPr>
          <a:xfrm>
            <a:off x="1405646" y="158181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257995" y="158181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파일입출력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377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8332" y="1208591"/>
            <a:ext cx="823277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fstream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#include&lt;string&gt;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ofstream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save;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save.open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("test.txt");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if 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save.is_open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())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save &lt;&lt; 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이건 파일 입출력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save.close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ifstream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load;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string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string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load.open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("test.txt");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while (!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load.eof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())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load &gt;&gt;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+=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+= " ";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67614" y="651553"/>
            <a:ext cx="4732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ifstream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 '&gt;&gt;'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연산자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띄어쓰기 또는 </a:t>
            </a:r>
            <a:r>
              <a:rPr lang="ko-KR" altLang="en-US" sz="1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개행단위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갈매기형 수장 13"/>
          <p:cNvSpPr/>
          <p:nvPr/>
        </p:nvSpPr>
        <p:spPr>
          <a:xfrm>
            <a:off x="1412661" y="84325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265010" y="84325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파일입출력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182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8332" y="1208591"/>
            <a:ext cx="823277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fstream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#include&lt;string&gt;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ofstream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save;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save.open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("test.txt");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if 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save.is_open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())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save &lt;&lt; 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이건 파일 입출력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save.close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ifstream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load;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string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string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load.open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("test.txt");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while (!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load.eof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())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getline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(load,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67614" y="651553"/>
            <a:ext cx="4732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ifstream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 '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getline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'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연산자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1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개행단위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갈매기형 수장 13"/>
          <p:cNvSpPr/>
          <p:nvPr/>
        </p:nvSpPr>
        <p:spPr>
          <a:xfrm>
            <a:off x="1412661" y="84325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265010" y="84325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파일입출력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2906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오목</a:t>
            </a:r>
            <a:r>
              <a: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(Replay)</a:t>
            </a: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파일입출력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146764" y="3216092"/>
            <a:ext cx="7377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오목 만들기 </a:t>
            </a:r>
            <a:r>
              <a:rPr lang="en-US" altLang="ko-KR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Replay</a:t>
            </a:r>
          </a:p>
        </p:txBody>
      </p:sp>
      <p:grpSp>
        <p:nvGrpSpPr>
          <p:cNvPr id="37" name="그룹 36"/>
          <p:cNvGrpSpPr/>
          <p:nvPr/>
        </p:nvGrpSpPr>
        <p:grpSpPr>
          <a:xfrm>
            <a:off x="6508269" y="4365104"/>
            <a:ext cx="1647098" cy="463171"/>
            <a:chOff x="4500694" y="5774141"/>
            <a:chExt cx="1647098" cy="463171"/>
          </a:xfrm>
        </p:grpSpPr>
        <p:sp>
          <p:nvSpPr>
            <p:cNvPr id="38" name="실행 단추: 앞으로 또는 다음 37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036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 w="22225"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3167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오목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파일입출력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오목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(Replay)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5">
        <p:fade/>
      </p:transition>
    </mc:Choice>
    <mc:Fallback xmlns="">
      <p:transition spd="med" advTm="23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5856" y="2986042"/>
            <a:ext cx="29437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오</a:t>
            </a:r>
            <a:r>
              <a:rPr lang="ko-KR" altLang="en-US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목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오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목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25328" y="665813"/>
            <a:ext cx="1784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gotoxy</a:t>
            </a:r>
            <a:endParaRPr lang="en-US" altLang="ko-KR" sz="32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갈매기형 수장 16"/>
          <p:cNvSpPr/>
          <p:nvPr/>
        </p:nvSpPr>
        <p:spPr>
          <a:xfrm>
            <a:off x="1284947" y="91177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갈매기형 수장 17"/>
          <p:cNvSpPr/>
          <p:nvPr/>
        </p:nvSpPr>
        <p:spPr>
          <a:xfrm>
            <a:off x="1137296" y="91177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59831" y="1311434"/>
            <a:ext cx="3744417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Windows.h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&lt;&lt; "Hello~!";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99591" y="3365170"/>
            <a:ext cx="8064896" cy="3323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Windows.h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gotoxy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x,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y)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COORD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Pos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{ x, y };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SetConsoleCursorPosition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GetStdHandle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(STD_OUTPUT_HANDLE),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Pos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	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gotoxy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(10, 10);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&lt;&lt; "Hello~!";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cxnSp>
        <p:nvCxnSpPr>
          <p:cNvPr id="3" name="직선 화살표 연결선 2"/>
          <p:cNvCxnSpPr>
            <a:stCxn id="19" idx="2"/>
            <a:endCxn id="20" idx="0"/>
          </p:cNvCxnSpPr>
          <p:nvPr/>
        </p:nvCxnSpPr>
        <p:spPr>
          <a:xfrm flipH="1">
            <a:off x="4932039" y="3127316"/>
            <a:ext cx="1" cy="23785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생성</a:t>
            </a:r>
            <a:r>
              <a:rPr lang="ko-KR" altLang="en-US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자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04489" y="3072782"/>
            <a:ext cx="6171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MapClass</a:t>
            </a:r>
            <a:r>
              <a:rPr lang="en-US" altLang="ko-KR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예제코드 참고</a:t>
            </a:r>
            <a:endParaRPr lang="en-US" altLang="ko-KR" sz="32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갈매기형 수장 16"/>
          <p:cNvSpPr/>
          <p:nvPr/>
        </p:nvSpPr>
        <p:spPr>
          <a:xfrm>
            <a:off x="1364108" y="3318739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갈매기형 수장 17"/>
          <p:cNvSpPr/>
          <p:nvPr/>
        </p:nvSpPr>
        <p:spPr>
          <a:xfrm>
            <a:off x="1216457" y="3318739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42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043608" y="2922495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MapDraw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 class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와 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gotoxy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함수를 활용하여       실행파일처럼 만드시오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6483845" y="4077072"/>
            <a:ext cx="1647098" cy="463171"/>
            <a:chOff x="4500694" y="5774141"/>
            <a:chExt cx="1647098" cy="463171"/>
          </a:xfrm>
        </p:grpSpPr>
        <p:sp>
          <p:nvSpPr>
            <p:cNvPr id="25" name="실행 단추: 앞으로 또는 다음 24">
              <a:hlinkClick r:id="rId3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각 삼각형 2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생성</a:t>
            </a:r>
            <a:r>
              <a:rPr lang="ko-KR" altLang="en-US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자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0366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139071" y="2101854"/>
            <a:ext cx="7377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오목 만들기</a:t>
            </a:r>
            <a:endParaRPr lang="en-US" altLang="ko-KR" sz="32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6515962" y="5247251"/>
            <a:ext cx="1647098" cy="463171"/>
            <a:chOff x="4500694" y="5774141"/>
            <a:chExt cx="1647098" cy="463171"/>
          </a:xfrm>
        </p:grpSpPr>
        <p:sp>
          <p:nvSpPr>
            <p:cNvPr id="25" name="실행 단추: 앞으로 또는 다음 24">
              <a:hlinkClick r:id="rId3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각 삼각형 2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생성</a:t>
            </a:r>
            <a:r>
              <a:rPr lang="ko-KR" altLang="en-US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자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07155" y="2698597"/>
            <a:ext cx="7377762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Play class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전체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Play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상태를 관리하는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필요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맴버변수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DrawManager,Player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맵가로크기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맵세로크기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턴수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커서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등등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..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필요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맴버함수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Init,Reset,Playing,Input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등등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..</a:t>
            </a:r>
          </a:p>
          <a:p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Player class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Player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가 필요한 정보를 관리하는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필요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맴버변수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돌구조체배열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돌갯수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팀이름변수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돌모양변수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등등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..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필요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맴버함수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승리체크함수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돌놓기함수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무르기함수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돌찾기함수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등등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..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532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파일입출</a:t>
            </a:r>
            <a:r>
              <a:rPr lang="ko-KR" altLang="en-US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력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파일입출력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1387751" y="675662"/>
            <a:ext cx="7065912" cy="5960831"/>
            <a:chOff x="1061096" y="1024642"/>
            <a:chExt cx="7704856" cy="5960831"/>
          </a:xfrm>
        </p:grpSpPr>
        <p:sp>
          <p:nvSpPr>
            <p:cNvPr id="22" name="직사각형 21"/>
            <p:cNvSpPr/>
            <p:nvPr/>
          </p:nvSpPr>
          <p:spPr>
            <a:xfrm>
              <a:off x="1061096" y="1270862"/>
              <a:ext cx="7704856" cy="571461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파일 입출력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737581" y="1311959"/>
            <a:ext cx="640143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프로그램 내의 정보를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외부 파일에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저장하거나      외부 파일의 정보를 프로그램으로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불러오는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방식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필요 헤더파일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&lt;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fstream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&gt;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사용 함수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-&lt;&lt; :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파일의 내용 출력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lvl="1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-&gt;&gt; :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파일의 내용 입력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lvl="1"/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입출력 변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-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ofstream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쓰기모드 형태로 파일정보를 담는</a:t>
            </a:r>
            <a:r>
              <a:rPr lang="ko-KR" altLang="en-US" sz="105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자료형</a:t>
            </a:r>
            <a:endParaRPr lang="en-US" altLang="ko-KR" sz="12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(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파일이 없을 경우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새로만든다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)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(default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값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덮어쓰기모드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,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ios</a:t>
            </a:r>
            <a:r>
              <a:rPr lang="en-US" altLang="ko-KR" sz="140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::app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추가모드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)</a:t>
            </a: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ifstream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읽기모드 형태로 파일정보를 담는 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자료형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	(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파일이 없을 경우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NULL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을 반환한다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102576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5012</TotalTime>
  <Words>243</Words>
  <Application>Microsoft Office PowerPoint</Application>
  <PresentationFormat>화면 슬라이드 쇼(4:3)</PresentationFormat>
  <Paragraphs>195</Paragraphs>
  <Slides>16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6" baseType="lpstr">
      <vt:lpstr>굴림</vt:lpstr>
      <vt:lpstr>Arial</vt:lpstr>
      <vt:lpstr>Segoe UI Black</vt:lpstr>
      <vt:lpstr>HY강B</vt:lpstr>
      <vt:lpstr>HY헤드라인M</vt:lpstr>
      <vt:lpstr>Yoon 윤고딕 520_TT</vt:lpstr>
      <vt:lpstr>HY견고딕</vt:lpstr>
      <vt:lpstr>맑은 고딕</vt:lpstr>
      <vt:lpstr>HY강M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OGN13</cp:lastModifiedBy>
  <cp:revision>308</cp:revision>
  <dcterms:created xsi:type="dcterms:W3CDTF">2013-09-05T09:43:46Z</dcterms:created>
  <dcterms:modified xsi:type="dcterms:W3CDTF">2019-05-24T10:32:39Z</dcterms:modified>
</cp:coreProperties>
</file>