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04" r:id="rId2"/>
    <p:sldId id="278" r:id="rId3"/>
    <p:sldId id="279" r:id="rId4"/>
    <p:sldId id="305" r:id="rId5"/>
    <p:sldId id="419" r:id="rId6"/>
    <p:sldId id="420" r:id="rId7"/>
    <p:sldId id="421" r:id="rId8"/>
    <p:sldId id="422" r:id="rId9"/>
    <p:sldId id="316" r:id="rId10"/>
    <p:sldId id="375" r:id="rId11"/>
    <p:sldId id="423" r:id="rId12"/>
    <p:sldId id="424" r:id="rId13"/>
    <p:sldId id="425" r:id="rId14"/>
    <p:sldId id="426" r:id="rId15"/>
    <p:sldId id="427" r:id="rId16"/>
    <p:sldId id="317" r:id="rId17"/>
    <p:sldId id="418" r:id="rId18"/>
    <p:sldId id="318" r:id="rId19"/>
  </p:sldIdLst>
  <p:sldSz cx="9144000" cy="6858000" type="screen4x3"/>
  <p:notesSz cx="6858000" cy="9144000"/>
  <p:embeddedFontLst>
    <p:embeddedFont>
      <p:font typeface="HY강M" panose="020B0600000101010101" charset="-127"/>
      <p:regular r:id="rId21"/>
    </p:embeddedFont>
    <p:embeddedFont>
      <p:font typeface="HY견고딕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HY헤드라인M" panose="02030600000101010101" pitchFamily="18" charset="-127"/>
      <p:regular r:id="rId25"/>
    </p:embeddedFont>
    <p:embeddedFont>
      <p:font typeface="Yoon 윤고딕 520_TT" panose="020B0600000101010101" charset="-127"/>
      <p:regular r:id="rId26"/>
    </p:embeddedFont>
    <p:embeddedFont>
      <p:font typeface="Segoe UI Black" panose="020B0604020202020204" charset="0"/>
      <p:bold r:id="rId27"/>
      <p:boldItalic r:id="rId28"/>
    </p:embeddedFont>
    <p:embeddedFont>
      <p:font typeface="HY강B" panose="020B0600000101010101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50724;&#47785;(Replay)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7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1809384"/>
            <a:ext cx="7065912" cy="3473419"/>
            <a:chOff x="1061096" y="1024642"/>
            <a:chExt cx="7704856" cy="3473419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32271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레퍼런스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391931"/>
            <a:ext cx="640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특정한 변수의 이름에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다른 이름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별명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부여한다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함수에서 매개변수를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레퍼런스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변수로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받을 경우 인자의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원본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정보처리를 진행한다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레퍼런스는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초기값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있어야 선언이 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&amp;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=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1051663"/>
            <a:ext cx="823277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&amp; ref)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"ref = " &lt;&lt; ref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ref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20;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10;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“Sum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" &lt;&lt; 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" &lt;&lt; 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237198" y="32167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89598" y="3892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8756" y="2870563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37198" y="32167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9598" y="3892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Sum,ref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8756" y="2870563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 animBg="1"/>
      <p:bldP spid="31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1051663"/>
            <a:ext cx="8232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&amp; ref)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"&amp;ref = " &lt;&lt; &amp;ref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10;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"&amp;Sum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" &lt;&lt;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&amp;Sum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(Sum);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299920" y="32167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52320" y="3892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Sum,ref</a:t>
            </a:r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(100)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91478" y="2870563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52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1051663"/>
            <a:ext cx="823277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&amp; su1,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&amp; su2)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su1;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su2;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num1 = 10 , num2 = 20;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&lt;&lt; "num1 = " &lt;&lt; num1 &lt;&lt; ", num2 = " &lt;&lt; num2 &lt;&lt; endl;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swap(num1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&lt;&lt; "num1 = " &lt;&lt; num1 &lt;&lt; ", num2 = " &lt;&lt; num2 &lt;&lt; endl;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26509" y="219116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78909" y="286724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Num1,su1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18067" y="1844943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27912" y="219824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80312" y="287432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Num2,su2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19470" y="185202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14" grpId="0" animBg="1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1051663"/>
            <a:ext cx="82327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&amp; ref)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"ref = " &lt;&lt; ref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b = 20;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b;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b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25;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"b = " &lt;&lt; b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"ref = " &lt;&lt; ref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"a = " &lt;&lt; a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"a = " &lt;&lt; a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44229" y="320057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96629" y="387664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a,ref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35787" y="285434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86772" y="318497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39172" y="386104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78330" y="2838747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01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14" grpId="0" animBg="1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158117"/>
            <a:ext cx="737776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레퍼런스를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사용하여 아래기능을 하는 함수를   만드시오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(main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에서만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cin,cout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,return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사용금지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두 개의 정수를 입력 받아 큰 수를 출력하시오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하나의 수를 입력 받아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 ~ 100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사이의 해당      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수의 배수 합을 구하시오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~100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사이의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의배수를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모두 합산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하나의 숫자를 입력 받아 거꾸로 출력하시오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5446150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typedef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405342" y="982362"/>
            <a:ext cx="7065912" cy="1859820"/>
            <a:chOff x="1061096" y="1024642"/>
            <a:chExt cx="7704856" cy="185982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16135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typedef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37581" y="1564909"/>
            <a:ext cx="6401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특정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별명을 붙여준다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가독성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향상에 도움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136" y="2996952"/>
            <a:ext cx="823277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INT;</a:t>
            </a: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PINT;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"a = " &lt;&lt; a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PINT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pA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&amp;a;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"a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pA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"a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pA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Namespace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래퍼런스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Typedef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Namespace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1196052"/>
            <a:ext cx="7065912" cy="2033259"/>
            <a:chOff x="1061096" y="1024642"/>
            <a:chExt cx="7704856" cy="2033259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17870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Namespace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1832349"/>
            <a:ext cx="6650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특정 코드영역에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이름을 부여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하여 구분하는 작업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지역을 구분하여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가독성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올리고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중복성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제어한다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856595" y="3596902"/>
            <a:ext cx="1728192" cy="2016224"/>
            <a:chOff x="1547664" y="3645024"/>
            <a:chExt cx="1728192" cy="2016224"/>
          </a:xfrm>
        </p:grpSpPr>
        <p:sp>
          <p:nvSpPr>
            <p:cNvPr id="2" name="직사각형 1"/>
            <p:cNvSpPr/>
            <p:nvPr/>
          </p:nvSpPr>
          <p:spPr>
            <a:xfrm>
              <a:off x="1547664" y="3645024"/>
              <a:ext cx="1728192" cy="201622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B</a:t>
              </a:r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_Team</a:t>
              </a:r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721558" y="4077072"/>
              <a:ext cx="1367122" cy="72008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void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Func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721558" y="4797152"/>
              <a:ext cx="1367122" cy="72008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</a:t>
              </a:r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nt</a:t>
              </a:r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224584" y="3596902"/>
            <a:ext cx="1728192" cy="2016224"/>
            <a:chOff x="1547664" y="3645024"/>
            <a:chExt cx="1728192" cy="2016224"/>
          </a:xfrm>
        </p:grpSpPr>
        <p:sp>
          <p:nvSpPr>
            <p:cNvPr id="29" name="직사각형 28"/>
            <p:cNvSpPr/>
            <p:nvPr/>
          </p:nvSpPr>
          <p:spPr>
            <a:xfrm>
              <a:off x="1547664" y="3645024"/>
              <a:ext cx="1728192" cy="201622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A_Team</a:t>
              </a:r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21558" y="4077072"/>
              <a:ext cx="1367122" cy="72008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void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Func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721558" y="4797152"/>
              <a:ext cx="1367122" cy="72008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</a:t>
              </a:r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nt</a:t>
              </a:r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Namespace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namespace A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(string a)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저는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팀의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a;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namespace B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(string a)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저는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B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팀의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a;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::printf("Hello");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::printf(“Hello”);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Namespace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namespace A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score = 100;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= "A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팀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namespace B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score = 200;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= "B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팀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A::name &lt;&lt; "Score = " &lt;&lt; A::score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B::name &lt;&lt; "Score = " &lt;&lt; B::score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7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Namespace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namespace A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score = 100;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= "A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팀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namespace B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score = 200;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= "B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팀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A;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name &lt;&lt; "Score = " &lt;&lt; score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B::name &lt;&lt; "Score = " &lt;&lt; B::score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4239" y="4509120"/>
            <a:ext cx="2414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B;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1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Namespace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"Global Variable\n";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Nsp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"Namespace Variable\n";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"Local Variable\n";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Nsp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::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54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래퍼런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스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5183</TotalTime>
  <Words>391</Words>
  <Application>Microsoft Office PowerPoint</Application>
  <PresentationFormat>화면 슬라이드 쇼(4:3)</PresentationFormat>
  <Paragraphs>280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굴림</vt:lpstr>
      <vt:lpstr>Arial</vt:lpstr>
      <vt:lpstr>HY강M</vt:lpstr>
      <vt:lpstr>HY견고딕</vt:lpstr>
      <vt:lpstr>맑은 고딕</vt:lpstr>
      <vt:lpstr>HY헤드라인M</vt:lpstr>
      <vt:lpstr>Yoon 윤고딕 520_TT</vt:lpstr>
      <vt:lpstr>Segoe UI Black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315</cp:revision>
  <dcterms:created xsi:type="dcterms:W3CDTF">2013-09-05T09:43:46Z</dcterms:created>
  <dcterms:modified xsi:type="dcterms:W3CDTF">2018-10-31T11:29:58Z</dcterms:modified>
</cp:coreProperties>
</file>