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316" r:id="rId9"/>
    <p:sldId id="375" r:id="rId10"/>
    <p:sldId id="423" r:id="rId11"/>
    <p:sldId id="428" r:id="rId12"/>
    <p:sldId id="427" r:id="rId13"/>
    <p:sldId id="317" r:id="rId14"/>
    <p:sldId id="418" r:id="rId15"/>
    <p:sldId id="429" r:id="rId16"/>
    <p:sldId id="436" r:id="rId17"/>
    <p:sldId id="431" r:id="rId18"/>
    <p:sldId id="432" r:id="rId19"/>
    <p:sldId id="433" r:id="rId20"/>
    <p:sldId id="434" r:id="rId21"/>
    <p:sldId id="435" r:id="rId22"/>
    <p:sldId id="318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HY강M" panose="020B0600000101010101" charset="-127"/>
      <p:regular r:id="rId27"/>
    </p:embeddedFont>
    <p:embeddedFont>
      <p:font typeface="HY견고딕" panose="02030600000101010101" pitchFamily="18" charset="-127"/>
      <p:regular r:id="rId28"/>
    </p:embeddedFont>
    <p:embeddedFont>
      <p:font typeface="HY헤드라인M" panose="02030600000101010101" pitchFamily="18" charset="-127"/>
      <p:regular r:id="rId29"/>
    </p:embeddedFont>
    <p:embeddedFont>
      <p:font typeface="HY강B" panose="020B0600000101010101" charset="-127"/>
      <p:regular r:id="rId30"/>
    </p:embeddedFont>
    <p:embeddedFont>
      <p:font typeface="Yoon 윤고딕 520_TT" panose="020B0600000101010101" charset="-127"/>
      <p:regular r:id="rId31"/>
    </p:embeddedFont>
    <p:embeddedFont>
      <p:font typeface="Segoe UI Black" panose="020B0A02040204020203" pitchFamily="34" charset="0"/>
      <p:bold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1" d="100"/>
          <a:sy n="111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969" y="313433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타이머 출력하는 프로그램을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40016" y="4103833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594" y="3284984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자기참조 구조체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14" name="직선 화살표 연결선 13"/>
            <p:cNvCxnSpPr>
              <a:stCxn id="22" idx="3"/>
              <a:endCxn id="6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71" name="직선 화살표 연결선 70"/>
            <p:cNvCxnSpPr>
              <a:stCxn id="70" idx="3"/>
              <a:endCxn id="74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68123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_</a:t>
              </a:r>
              <a:r>
                <a:rPr lang="en-US" altLang="ko-KR" sz="2800" dirty="0" err="1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CrtSetDbgFlag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1310012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프로그램이 종료 후 동적 할당 후 해제가    안된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메모리누수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잡아준다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&lt;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crtdbg.h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168" y="2599695"/>
            <a:ext cx="8102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crtdbg.h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std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ifdef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_DEBUG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#define NEW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new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( _NORMAL_BLOCK , __FILE__ , __LINE__ 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#else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#define NEW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new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endif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char;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= 'a';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cgh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CrtSetDbgFlag</a:t>
            </a:r>
            <a:r>
              <a:rPr lang="en-US" altLang="ko-KR" sz="1000">
                <a:latin typeface="HY견고딕" pitchFamily="18" charset="-127"/>
                <a:ea typeface="HY견고딕" pitchFamily="18" charset="-127"/>
              </a:rPr>
              <a:t>(_</a:t>
            </a:r>
            <a:r>
              <a:rPr lang="en-US" altLang="ko-KR" sz="1000">
                <a:latin typeface="HY견고딕" pitchFamily="18" charset="-127"/>
                <a:ea typeface="HY견고딕" pitchFamily="18" charset="-127"/>
              </a:rPr>
              <a:t>CRTDBG_ALLOC_MEM_DF </a:t>
            </a:r>
            <a:r>
              <a:rPr lang="en-US" altLang="ko-KR" sz="1000" smtClean="0">
                <a:latin typeface="HY견고딕" pitchFamily="18" charset="-127"/>
                <a:ea typeface="HY견고딕" pitchFamily="18" charset="-127"/>
              </a:rPr>
              <a:t> | _</a:t>
            </a:r>
            <a:r>
              <a:rPr lang="en-US" altLang="ko-KR" sz="1000">
                <a:latin typeface="HY견고딕" pitchFamily="18" charset="-127"/>
                <a:ea typeface="HY견고딕" pitchFamily="18" charset="-127"/>
              </a:rPr>
              <a:t>CRTDBG_LEAK_CHECK_DF);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//_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crtBreakAlloc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???;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* Num =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2015763"/>
            <a:ext cx="73777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 Class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게임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맵그리기함수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충돌체크함수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Block Class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블록을 만드는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블록의상태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뱀머리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뱀꼬리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…),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블럭모양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string,x,y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블록충돌체크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좌표설정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모든블럭지우기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블럭셋팅하기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Snake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뱀의 전체적인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Life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정보변수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방향상태변수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머리와꼬리관리변수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꼬리만들기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뱀삭제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 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(*p) 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func2(void(*p)(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(*p)(15,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886789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void(*FUNC)(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func2(FUNC p)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627</Words>
  <Application>Microsoft Office PowerPoint</Application>
  <PresentationFormat>화면 슬라이드 쇼(4:3)</PresentationFormat>
  <Paragraphs>433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HY강M</vt:lpstr>
      <vt:lpstr>Arial</vt:lpstr>
      <vt:lpstr>HY견고딕</vt:lpstr>
      <vt:lpstr>HY헤드라인M</vt:lpstr>
      <vt:lpstr>HY강B</vt:lpstr>
      <vt:lpstr>Yoon 윤고딕 520_TT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A-00</cp:lastModifiedBy>
  <cp:revision>337</cp:revision>
  <dcterms:created xsi:type="dcterms:W3CDTF">2013-09-05T09:43:46Z</dcterms:created>
  <dcterms:modified xsi:type="dcterms:W3CDTF">2022-01-04T11:21:57Z</dcterms:modified>
</cp:coreProperties>
</file>