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46" r:id="rId17"/>
    <p:sldId id="316" r:id="rId18"/>
    <p:sldId id="375" r:id="rId19"/>
    <p:sldId id="423" r:id="rId20"/>
    <p:sldId id="447" r:id="rId21"/>
    <p:sldId id="448" r:id="rId22"/>
    <p:sldId id="449" r:id="rId23"/>
    <p:sldId id="450" r:id="rId24"/>
    <p:sldId id="451" r:id="rId25"/>
    <p:sldId id="452" r:id="rId26"/>
    <p:sldId id="427" r:id="rId27"/>
    <p:sldId id="317" r:id="rId28"/>
    <p:sldId id="418" r:id="rId29"/>
    <p:sldId id="429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31" r:id="rId38"/>
    <p:sldId id="318" r:id="rId39"/>
  </p:sldIdLst>
  <p:sldSz cx="9144000" cy="6858000" type="screen4x3"/>
  <p:notesSz cx="6858000" cy="9144000"/>
  <p:embeddedFontLst>
    <p:embeddedFont>
      <p:font typeface="HY강B" charset="-127"/>
      <p:regular r:id="rId41"/>
    </p:embeddedFont>
    <p:embeddedFont>
      <p:font typeface="Segoe UI Black" pitchFamily="34" charset="0"/>
      <p:bold r:id="rId42"/>
      <p:boldItalic r:id="rId43"/>
    </p:embeddedFont>
    <p:embeddedFont>
      <p:font typeface="HY견고딕" pitchFamily="18" charset="-127"/>
      <p:regular r:id="rId44"/>
    </p:embeddedFont>
    <p:embeddedFont>
      <p:font typeface="맑은 고딕" pitchFamily="50" charset="-127"/>
      <p:regular r:id="rId45"/>
      <p:bold r:id="rId46"/>
    </p:embeddedFont>
    <p:embeddedFont>
      <p:font typeface="Yoon 윤고딕 520_TT" charset="-127"/>
      <p:regular r:id="rId47"/>
    </p:embeddedFont>
    <p:embeddedFont>
      <p:font typeface="HY헤드라인M" pitchFamily="18" charset="-127"/>
      <p:regular r:id="rId48"/>
    </p:embeddedFont>
    <p:embeddedFont>
      <p:font typeface="HY강M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1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8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611" y="1031209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8749" y="2534445"/>
            <a:ext cx="737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RPG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게임을 객체지향으로 설계 한 후에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무기와 상점기능 추가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BoxErase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MenuSelectCursor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19407" y="436510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829</Words>
  <Application>Microsoft Office PowerPoint</Application>
  <PresentationFormat>화면 슬라이드 쇼(4:3)</PresentationFormat>
  <Paragraphs>724</Paragraphs>
  <Slides>38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Arial</vt:lpstr>
      <vt:lpstr>HY강B</vt:lpstr>
      <vt:lpstr>Segoe UI Black</vt:lpstr>
      <vt:lpstr>HY견고딕</vt:lpstr>
      <vt:lpstr>맑은 고딕</vt:lpstr>
      <vt:lpstr>Yoon 윤고딕 520_TT</vt:lpstr>
      <vt:lpstr>HY헤드라인M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A-09</cp:lastModifiedBy>
  <cp:revision>344</cp:revision>
  <dcterms:created xsi:type="dcterms:W3CDTF">2013-09-05T09:43:46Z</dcterms:created>
  <dcterms:modified xsi:type="dcterms:W3CDTF">2022-04-01T10:23:57Z</dcterms:modified>
</cp:coreProperties>
</file>