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79" r:id="rId2"/>
    <p:sldId id="405" r:id="rId3"/>
    <p:sldId id="404" r:id="rId4"/>
    <p:sldId id="409" r:id="rId5"/>
    <p:sldId id="410" r:id="rId6"/>
    <p:sldId id="411" r:id="rId7"/>
    <p:sldId id="318" r:id="rId8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0"/>
      <p:bold r:id="rId11"/>
    </p:embeddedFont>
    <p:embeddedFont>
      <p:font typeface="HY헤드라인M" panose="02030600000101010101" pitchFamily="18" charset="-127"/>
      <p:regular r:id="rId12"/>
    </p:embeddedFont>
    <p:embeddedFont>
      <p:font typeface="HY강M" panose="02030600000101010101" pitchFamily="18" charset="-127"/>
      <p:regular r:id="rId13"/>
    </p:embeddedFont>
    <p:embeddedFont>
      <p:font typeface="HY견고딕" panose="02030600000101010101" pitchFamily="18" charset="-127"/>
      <p:regular r:id="rId14"/>
    </p:embeddedFont>
    <p:embeddedFont>
      <p:font typeface="Yoon 윤고딕 520_TT" panose="020B0600000101010101" charset="-127"/>
      <p:regular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7" autoAdjust="0"/>
    <p:restoredTop sz="87212" autoAdjust="0"/>
  </p:normalViewPr>
  <p:slideViewPr>
    <p:cSldViewPr>
      <p:cViewPr varScale="1">
        <p:scale>
          <a:sx n="101" d="100"/>
          <a:sy n="101" d="100"/>
        </p:scale>
        <p:origin x="150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2020-10-02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858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2020-10-02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2020-10-02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2020-10-02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2020-10-02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7864" y="3041644"/>
            <a:ext cx="25837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삽입</a:t>
            </a:r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정렬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2896" y="2679971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삽입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정렬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1304197" y="2858539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156546" y="2858539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47517" y="3369186"/>
            <a:ext cx="7128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번째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원소부터 차례 대로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내 앞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의 비교대상자와 비교하여 조건에 따라 원소의 위치를 교체한다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620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80318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324237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368155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412074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55992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070179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680918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비교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280316" y="2316596"/>
            <a:ext cx="1043919" cy="504056"/>
          </a:xfrm>
          <a:prstGeom prst="rect">
            <a:avLst/>
          </a:prstGeom>
          <a:solidFill>
            <a:schemeClr val="bg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324235" y="2316596"/>
            <a:ext cx="1043919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368153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412072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55990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70177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680916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4&gt;8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2280318" y="2943798"/>
            <a:ext cx="1043919" cy="504056"/>
          </a:xfrm>
          <a:prstGeom prst="rect">
            <a:avLst/>
          </a:prstGeom>
          <a:solidFill>
            <a:schemeClr val="bg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324237" y="294379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4368155" y="294379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412074" y="294379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6455992" y="294379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435549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삽입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21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80318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324237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368155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412074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55992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070179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680918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비교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280316" y="2316596"/>
            <a:ext cx="1043919" cy="504056"/>
          </a:xfrm>
          <a:prstGeom prst="rect">
            <a:avLst/>
          </a:prstGeom>
          <a:solidFill>
            <a:schemeClr val="bg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324235" y="2316596"/>
            <a:ext cx="1043919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368153" y="2316596"/>
            <a:ext cx="1043919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412072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55990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70177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680916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4&gt;2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2289745" y="4822025"/>
            <a:ext cx="1043919" cy="504056"/>
          </a:xfrm>
          <a:prstGeom prst="rect">
            <a:avLst/>
          </a:prstGeom>
          <a:solidFill>
            <a:schemeClr val="bg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333664" y="4822025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4377582" y="4822025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421501" y="4822025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6465419" y="4822025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435549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삽입정렬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288499" y="3572219"/>
            <a:ext cx="1043919" cy="504056"/>
          </a:xfrm>
          <a:prstGeom prst="rect">
            <a:avLst/>
          </a:prstGeom>
          <a:solidFill>
            <a:schemeClr val="bg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332418" y="3572219"/>
            <a:ext cx="1043919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376336" y="3572219"/>
            <a:ext cx="1043919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420255" y="3572219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464173" y="3572219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78360" y="3572219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689099" y="3572219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&gt;4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288047" y="4198826"/>
            <a:ext cx="1043919" cy="504056"/>
          </a:xfrm>
          <a:prstGeom prst="rect">
            <a:avLst/>
          </a:prstGeom>
          <a:solidFill>
            <a:schemeClr val="bg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331966" y="4198826"/>
            <a:ext cx="1043919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375884" y="4198826"/>
            <a:ext cx="1043919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419803" y="419882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463721" y="419882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077908" y="419882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688647" y="419882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Swap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282028" y="2943798"/>
            <a:ext cx="1043919" cy="504056"/>
          </a:xfrm>
          <a:prstGeom prst="rect">
            <a:avLst/>
          </a:prstGeom>
          <a:solidFill>
            <a:schemeClr val="bg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25947" y="2943798"/>
            <a:ext cx="1043919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369865" y="2943798"/>
            <a:ext cx="1043919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413784" y="294379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457702" y="294379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071889" y="294379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682628" y="294379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Swap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3189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223">
        <p:fade/>
      </p:transition>
    </mc:Choice>
    <mc:Fallback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80318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324237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368155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412074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55992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070179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680918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비교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280316" y="2316596"/>
            <a:ext cx="1043919" cy="504056"/>
          </a:xfrm>
          <a:prstGeom prst="rect">
            <a:avLst/>
          </a:prstGeom>
          <a:solidFill>
            <a:schemeClr val="bg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324235" y="2316596"/>
            <a:ext cx="1043919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368153" y="2316596"/>
            <a:ext cx="1043919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412072" y="2316596"/>
            <a:ext cx="1043919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55990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70177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680916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&gt;7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2289745" y="4838268"/>
            <a:ext cx="1043919" cy="504056"/>
          </a:xfrm>
          <a:prstGeom prst="rect">
            <a:avLst/>
          </a:prstGeom>
          <a:solidFill>
            <a:schemeClr val="bg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333664" y="483826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4377582" y="483826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421501" y="483826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6465419" y="483826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435549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삽입정렬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288499" y="3572219"/>
            <a:ext cx="1043919" cy="504056"/>
          </a:xfrm>
          <a:prstGeom prst="rect">
            <a:avLst/>
          </a:prstGeom>
          <a:solidFill>
            <a:schemeClr val="bg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332418" y="3572219"/>
            <a:ext cx="1043919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376336" y="3572219"/>
            <a:ext cx="1043919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420255" y="3572219"/>
            <a:ext cx="1043919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464173" y="3572219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78360" y="3572219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689099" y="3572219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&gt;7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288047" y="4198826"/>
            <a:ext cx="1043919" cy="504056"/>
          </a:xfrm>
          <a:prstGeom prst="rect">
            <a:avLst/>
          </a:prstGeom>
          <a:solidFill>
            <a:schemeClr val="bg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331966" y="4198826"/>
            <a:ext cx="1043919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375884" y="4198826"/>
            <a:ext cx="1043919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419803" y="4198826"/>
            <a:ext cx="1043919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463721" y="419882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077908" y="419882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688647" y="419882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Swap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282028" y="2943798"/>
            <a:ext cx="1043919" cy="504056"/>
          </a:xfrm>
          <a:prstGeom prst="rect">
            <a:avLst/>
          </a:prstGeom>
          <a:solidFill>
            <a:schemeClr val="bg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25947" y="2943798"/>
            <a:ext cx="1043919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369865" y="2943798"/>
            <a:ext cx="1043919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413784" y="2943798"/>
            <a:ext cx="1043919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457702" y="294379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071889" y="294379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682628" y="294379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4&gt;7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2065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223">
        <p:fade/>
      </p:transition>
    </mc:Choice>
    <mc:Fallback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80318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324237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368155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412074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55992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070179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680918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비교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280316" y="2316596"/>
            <a:ext cx="1043919" cy="504056"/>
          </a:xfrm>
          <a:prstGeom prst="rect">
            <a:avLst/>
          </a:prstGeom>
          <a:solidFill>
            <a:schemeClr val="bg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324235" y="2316596"/>
            <a:ext cx="1043919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368153" y="2316596"/>
            <a:ext cx="1043919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412072" y="2316596"/>
            <a:ext cx="1043919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55990" y="2316596"/>
            <a:ext cx="1043919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70177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680916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&gt;6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2289745" y="6052180"/>
            <a:ext cx="1043919" cy="504056"/>
          </a:xfrm>
          <a:prstGeom prst="rect">
            <a:avLst/>
          </a:prstGeom>
          <a:solidFill>
            <a:schemeClr val="bg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333664" y="6052180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4377582" y="6052180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421501" y="6052180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6465419" y="6052180"/>
            <a:ext cx="1043919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435549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삽입정렬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288499" y="3572219"/>
            <a:ext cx="1043919" cy="504056"/>
          </a:xfrm>
          <a:prstGeom prst="rect">
            <a:avLst/>
          </a:prstGeom>
          <a:solidFill>
            <a:schemeClr val="bg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332418" y="3572219"/>
            <a:ext cx="1043919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376336" y="3572219"/>
            <a:ext cx="1043919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420255" y="3572219"/>
            <a:ext cx="1043919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464173" y="3572219"/>
            <a:ext cx="1043919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78360" y="3572219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689099" y="3572219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&gt;6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288047" y="5447038"/>
            <a:ext cx="1043919" cy="504056"/>
          </a:xfrm>
          <a:prstGeom prst="rect">
            <a:avLst/>
          </a:prstGeom>
          <a:solidFill>
            <a:schemeClr val="bg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331966" y="5447038"/>
            <a:ext cx="1043919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375884" y="5447038"/>
            <a:ext cx="1043919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419803" y="5447038"/>
            <a:ext cx="1043919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463721" y="5447038"/>
            <a:ext cx="1043919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077908" y="544703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688647" y="544703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Swap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282028" y="2943798"/>
            <a:ext cx="1043919" cy="504056"/>
          </a:xfrm>
          <a:prstGeom prst="rect">
            <a:avLst/>
          </a:prstGeom>
          <a:solidFill>
            <a:schemeClr val="bg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25947" y="2943798"/>
            <a:ext cx="1043919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369865" y="2943798"/>
            <a:ext cx="1043919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413784" y="2943798"/>
            <a:ext cx="1043919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457702" y="2943798"/>
            <a:ext cx="1043919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071889" y="294379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682628" y="294379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4&gt;6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282028" y="4205642"/>
            <a:ext cx="1043919" cy="504056"/>
          </a:xfrm>
          <a:prstGeom prst="rect">
            <a:avLst/>
          </a:prstGeom>
          <a:solidFill>
            <a:schemeClr val="bg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325947" y="4205642"/>
            <a:ext cx="1043919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369865" y="4205642"/>
            <a:ext cx="1043919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413784" y="4205642"/>
            <a:ext cx="1043919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457702" y="4205642"/>
            <a:ext cx="1043919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071889" y="42056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682628" y="42056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Swap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282028" y="4831452"/>
            <a:ext cx="1043919" cy="504056"/>
          </a:xfrm>
          <a:prstGeom prst="rect">
            <a:avLst/>
          </a:prstGeom>
          <a:solidFill>
            <a:schemeClr val="bg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325947" y="4831452"/>
            <a:ext cx="1043919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369865" y="4831452"/>
            <a:ext cx="1043919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413784" y="4831452"/>
            <a:ext cx="1043919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457702" y="4831452"/>
            <a:ext cx="1043919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071889" y="483145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7682628" y="483145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8&gt;7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5308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223">
        <p:fade/>
      </p:transition>
    </mc:Choice>
    <mc:Fallback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7375</TotalTime>
  <Words>186</Words>
  <Application>Microsoft Office PowerPoint</Application>
  <PresentationFormat>화면 슬라이드 쇼(4:3)</PresentationFormat>
  <Paragraphs>138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Arial</vt:lpstr>
      <vt:lpstr>맑은 고딕</vt:lpstr>
      <vt:lpstr>HY헤드라인M</vt:lpstr>
      <vt:lpstr>HY강M</vt:lpstr>
      <vt:lpstr>HY견고딕</vt:lpstr>
      <vt:lpstr>Yoon 윤고딕 520_TT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USER</cp:lastModifiedBy>
  <cp:revision>431</cp:revision>
  <dcterms:created xsi:type="dcterms:W3CDTF">2013-09-05T09:43:46Z</dcterms:created>
  <dcterms:modified xsi:type="dcterms:W3CDTF">2020-10-02T12:14:46Z</dcterms:modified>
</cp:coreProperties>
</file>