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09" r:id="rId3"/>
    <p:sldId id="322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43" r:id="rId12"/>
    <p:sldId id="344" r:id="rId13"/>
    <p:sldId id="340" r:id="rId14"/>
    <p:sldId id="332" r:id="rId15"/>
    <p:sldId id="333" r:id="rId16"/>
    <p:sldId id="334" r:id="rId17"/>
    <p:sldId id="338" r:id="rId18"/>
    <p:sldId id="336" r:id="rId19"/>
    <p:sldId id="337" r:id="rId20"/>
    <p:sldId id="339" r:id="rId21"/>
    <p:sldId id="341" r:id="rId22"/>
    <p:sldId id="34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25" autoAdjust="0"/>
  </p:normalViewPr>
  <p:slideViewPr>
    <p:cSldViewPr>
      <p:cViewPr varScale="1">
        <p:scale>
          <a:sx n="67" d="100"/>
          <a:sy n="67" d="100"/>
        </p:scale>
        <p:origin x="-120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저장된 순서가 아닌 자동으로 분배를 시켜주는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값을 저장할 때  체크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번으로 깊이를 체크해야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경우의수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Left</a:t>
            </a:r>
            <a:r>
              <a:rPr lang="en-US" altLang="ko-KR" baseline="0" dirty="0" smtClean="0"/>
              <a:t> to left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 RTR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LTR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RTL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57750" y="4285042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cxnSp>
        <p:nvCxnSpPr>
          <p:cNvPr id="6" name="직선 화살표 연결선 5"/>
          <p:cNvCxnSpPr>
            <a:endCxn id="78" idx="1"/>
          </p:cNvCxnSpPr>
          <p:nvPr/>
        </p:nvCxnSpPr>
        <p:spPr>
          <a:xfrm>
            <a:off x="2679106" y="3724121"/>
            <a:ext cx="3778644" cy="79669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51015" y="475549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7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7" y="3740056"/>
            <a:ext cx="402362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290547" y="446613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11831" y="513329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0"/>
            <a:endCxn id="97" idx="2"/>
          </p:cNvCxnSpPr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17782"/>
            <a:ext cx="389274" cy="667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7" idx="0"/>
          </p:cNvCxnSpPr>
          <p:nvPr/>
        </p:nvCxnSpPr>
        <p:spPr>
          <a:xfrm flipH="1" flipV="1">
            <a:off x="2967138" y="2841878"/>
            <a:ext cx="740766" cy="1565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8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5781"/>
            <a:ext cx="1007061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283780" y="348481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325355" y="450610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46639" y="517326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49880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544487" y="2849880"/>
            <a:ext cx="3738108" cy="1660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973178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443792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6439796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3882460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4741296" y="4341414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999643" y="4341414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3635896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347864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5305971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527255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44802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783172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87846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8223518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681930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509370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5838559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72000" y="1864569"/>
            <a:ext cx="307655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668922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39536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4135540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578204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2437040" y="4341414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2695387" y="4341414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1331640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043608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3001715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222999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40546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78916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083590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5919262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377674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05114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3534303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7" idx="0"/>
            <a:endCxn id="58" idx="2"/>
          </p:cNvCxnSpPr>
          <p:nvPr/>
        </p:nvCxnSpPr>
        <p:spPr>
          <a:xfrm flipV="1">
            <a:off x="3534303" y="2101550"/>
            <a:ext cx="1604880" cy="2048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61834" y="1864569"/>
            <a:ext cx="78246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V="1">
            <a:off x="4322230" y="2101550"/>
            <a:ext cx="816953" cy="1352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61" idx="0"/>
          </p:cNvCxnSpPr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97" idx="0"/>
          </p:cNvCxnSpPr>
          <p:nvPr/>
        </p:nvCxnSpPr>
        <p:spPr>
          <a:xfrm flipH="1">
            <a:off x="2667048" y="1865781"/>
            <a:ext cx="1894786" cy="728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605040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15154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7841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37199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49729" y="480622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3919210" y="2748410"/>
            <a:ext cx="118988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5109096" y="2748410"/>
            <a:ext cx="132501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2"/>
            <a:endCxn id="66" idx="0"/>
          </p:cNvCxnSpPr>
          <p:nvPr/>
        </p:nvCxnSpPr>
        <p:spPr>
          <a:xfrm flipH="1">
            <a:off x="1753785" y="4350734"/>
            <a:ext cx="1008112" cy="4554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2761897" y="3468490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3919210" y="3468490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7841" y="580526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6" idx="2"/>
            <a:endCxn id="29" idx="0"/>
          </p:cNvCxnSpPr>
          <p:nvPr/>
        </p:nvCxnSpPr>
        <p:spPr>
          <a:xfrm>
            <a:off x="1753785" y="5277764"/>
            <a:ext cx="1008112" cy="5275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332156" y="2477656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endCxn id="64" idx="2"/>
          </p:cNvCxnSpPr>
          <p:nvPr/>
        </p:nvCxnSpPr>
        <p:spPr>
          <a:xfrm flipH="1" flipV="1">
            <a:off x="1856902" y="1982892"/>
            <a:ext cx="475255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53962" y="16135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80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0717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40075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21944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522086" y="3122318"/>
            <a:ext cx="20410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563126" y="3122318"/>
            <a:ext cx="1870986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426000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364773" y="4098414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522086" y="4098414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3816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2" idx="2"/>
            <a:endCxn id="29" idx="0"/>
          </p:cNvCxnSpPr>
          <p:nvPr/>
        </p:nvCxnSpPr>
        <p:spPr>
          <a:xfrm>
            <a:off x="6434112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3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6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0 =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1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77830" y="544522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6" idx="2"/>
            <a:endCxn id="21" idx="0"/>
          </p:cNvCxnSpPr>
          <p:nvPr/>
        </p:nvCxnSpPr>
        <p:spPr>
          <a:xfrm>
            <a:off x="2473774" y="4980658"/>
            <a:ext cx="1008112" cy="4645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8539" y="508311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5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85942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0" idx="2"/>
            <a:endCxn id="21" idx="0"/>
          </p:cNvCxnSpPr>
          <p:nvPr/>
        </p:nvCxnSpPr>
        <p:spPr>
          <a:xfrm>
            <a:off x="3481886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3940" y="4139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15619</TotalTime>
  <Words>769</Words>
  <Application>Microsoft Office PowerPoint</Application>
  <PresentationFormat>화면 슬라이드 쇼(4:3)</PresentationFormat>
  <Paragraphs>309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B-10</cp:lastModifiedBy>
  <cp:revision>2092</cp:revision>
  <dcterms:created xsi:type="dcterms:W3CDTF">2015-08-03T11:42:53Z</dcterms:created>
  <dcterms:modified xsi:type="dcterms:W3CDTF">2021-12-27T04:56:46Z</dcterms:modified>
</cp:coreProperties>
</file>