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08" r:id="rId3"/>
    <p:sldId id="309" r:id="rId4"/>
    <p:sldId id="310" r:id="rId5"/>
    <p:sldId id="311" r:id="rId6"/>
    <p:sldId id="31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5" autoAdjust="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끝내고 출력 따로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다 만든 후 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해제 만들기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연결 리스트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(Linked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List)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Linked List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 및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head</a:t>
            </a:r>
            <a:endParaRPr lang="ko-KR" altLang="en-US" sz="2000" b="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593906" y="3360316"/>
            <a:ext cx="2016224" cy="706355"/>
            <a:chOff x="683568" y="3007585"/>
            <a:chExt cx="2016224" cy="1186534"/>
          </a:xfrm>
        </p:grpSpPr>
        <p:sp>
          <p:nvSpPr>
            <p:cNvPr id="38" name="직사각형 37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09737" y="3412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Data1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059182" y="3360316"/>
            <a:ext cx="2016224" cy="706355"/>
            <a:chOff x="683568" y="3007585"/>
            <a:chExt cx="2016224" cy="1186534"/>
          </a:xfrm>
        </p:grpSpPr>
        <p:sp>
          <p:nvSpPr>
            <p:cNvPr id="47" name="직사각형 4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175013" y="341287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Data2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536669" y="3364612"/>
            <a:ext cx="2016224" cy="706355"/>
            <a:chOff x="683568" y="3007585"/>
            <a:chExt cx="2016224" cy="1186534"/>
          </a:xfrm>
        </p:grpSpPr>
        <p:sp>
          <p:nvSpPr>
            <p:cNvPr id="58" name="직사각형 57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652500" y="341716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Data3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47" idx="1"/>
          </p:cNvCxnSpPr>
          <p:nvPr/>
        </p:nvCxnSpPr>
        <p:spPr bwMode="auto">
          <a:xfrm flipV="1">
            <a:off x="3106074" y="3596085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>
            <a:endCxn id="58" idx="1"/>
          </p:cNvCxnSpPr>
          <p:nvPr/>
        </p:nvCxnSpPr>
        <p:spPr bwMode="auto">
          <a:xfrm flipV="1">
            <a:off x="5571349" y="360038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27584" y="4484588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nsert(&amp;Head,Data1)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7584" y="4917591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nsert(&amp;Head,Data2)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7584" y="5352859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nsert(&amp;Head,Data3)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2422629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구</a:t>
            </a:r>
            <a:r>
              <a:rPr lang="ko-KR" altLang="en-US" b="1" dirty="0"/>
              <a:t>현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재귀 함수를 이용하여 연결리스트 구현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 ※ </a:t>
            </a:r>
            <a:r>
              <a:rPr lang="ko-KR" altLang="en-US" b="1" dirty="0" smtClean="0"/>
              <a:t>데이터가 동일하면 안 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원하는 노드를 </a:t>
            </a: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en-US" altLang="ko-KR" dirty="0" smtClean="0">
                <a:solidFill>
                  <a:srgbClr val="FF0000"/>
                </a:solidFill>
              </a:rPr>
              <a:t>(insert)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(delete),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(add), </a:t>
            </a:r>
            <a:r>
              <a:rPr lang="ko-KR" altLang="en-US" dirty="0"/>
              <a:t>검색</a:t>
            </a:r>
            <a:r>
              <a:rPr lang="en-US" altLang="ko-KR" dirty="0" smtClean="0"/>
              <a:t>(search</a:t>
            </a:r>
            <a:r>
              <a:rPr lang="en-US" altLang="ko-KR" dirty="0"/>
              <a:t>),</a:t>
            </a:r>
            <a:r>
              <a:rPr lang="ko-KR" altLang="en-US" dirty="0"/>
              <a:t> 수정</a:t>
            </a:r>
            <a:r>
              <a:rPr lang="en-US" altLang="ko-KR" dirty="0" smtClean="0"/>
              <a:t>(modify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40503" y="3212976"/>
            <a:ext cx="1135333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36229" y="4238798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head</a:t>
            </a:r>
            <a:endParaRPr lang="ko-KR" altLang="en-US" sz="2000" b="0" dirty="0"/>
          </a:p>
        </p:txBody>
      </p:sp>
      <p:sp>
        <p:nvSpPr>
          <p:cNvPr id="40" name="직사각형 39"/>
          <p:cNvSpPr/>
          <p:nvPr/>
        </p:nvSpPr>
        <p:spPr>
          <a:xfrm>
            <a:off x="5005781" y="3216579"/>
            <a:ext cx="1135333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01507" y="4242401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head</a:t>
            </a:r>
            <a:endParaRPr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xmlns="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5" grpId="0"/>
      <p:bldP spid="70" grpId="0"/>
      <p:bldP spid="74" grpId="0"/>
      <p:bldP spid="75" grpId="0"/>
      <p:bldP spid="76" grpId="0"/>
      <p:bldP spid="2" grpId="0" animBg="1"/>
      <p:bldP spid="39" grpId="0"/>
      <p:bldP spid="40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Linked List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 및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1593906" y="3360316"/>
            <a:ext cx="2016224" cy="706355"/>
            <a:chOff x="1593906" y="3360316"/>
            <a:chExt cx="2016224" cy="706355"/>
          </a:xfrm>
        </p:grpSpPr>
        <p:grpSp>
          <p:nvGrpSpPr>
            <p:cNvPr id="37" name="그룹 36"/>
            <p:cNvGrpSpPr/>
            <p:nvPr/>
          </p:nvGrpSpPr>
          <p:grpSpPr>
            <a:xfrm>
              <a:off x="1593906" y="3360316"/>
              <a:ext cx="2016224" cy="706355"/>
              <a:chOff x="683568" y="3007585"/>
              <a:chExt cx="2016224" cy="1186534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709737" y="3412872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Data1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59182" y="3360316"/>
            <a:ext cx="2016224" cy="706355"/>
            <a:chOff x="4059182" y="3360316"/>
            <a:chExt cx="2016224" cy="706355"/>
          </a:xfrm>
        </p:grpSpPr>
        <p:grpSp>
          <p:nvGrpSpPr>
            <p:cNvPr id="46" name="그룹 45"/>
            <p:cNvGrpSpPr/>
            <p:nvPr/>
          </p:nvGrpSpPr>
          <p:grpSpPr>
            <a:xfrm>
              <a:off x="4059182" y="3360316"/>
              <a:ext cx="2016224" cy="706355"/>
              <a:chOff x="683568" y="3007585"/>
              <a:chExt cx="2016224" cy="118653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175013" y="3412872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Data2</a:t>
              </a:r>
              <a:endParaRPr lang="ko-KR" altLang="en-US" dirty="0"/>
            </a:p>
          </p:txBody>
        </p:sp>
      </p:grpSp>
      <p:cxnSp>
        <p:nvCxnSpPr>
          <p:cNvPr id="71" name="직선 화살표 연결선 70"/>
          <p:cNvCxnSpPr/>
          <p:nvPr/>
        </p:nvCxnSpPr>
        <p:spPr bwMode="auto">
          <a:xfrm flipV="1">
            <a:off x="3106074" y="3565213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27584" y="4484588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nsert(&amp;Head,Data1)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7584" y="4917591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nsert(&amp;Head,Data2)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7584" y="5352859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nsert(&amp;Head,Data3)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242262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구</a:t>
            </a:r>
            <a:r>
              <a:rPr lang="ko-KR" altLang="en-US" b="1" dirty="0"/>
              <a:t>현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재귀 함수를 이용하여 연결리스트 구현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18398" y="4484588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elete(&amp;Head,Data2)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18398" y="4917591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elete(&amp;Head,Data1)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536669" y="3364612"/>
            <a:ext cx="2016224" cy="706355"/>
            <a:chOff x="6536669" y="3364612"/>
            <a:chExt cx="2016224" cy="706355"/>
          </a:xfrm>
        </p:grpSpPr>
        <p:grpSp>
          <p:nvGrpSpPr>
            <p:cNvPr id="43" name="그룹 42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Data3</a:t>
              </a:r>
              <a:endParaRPr lang="ko-KR" altLang="en-US" dirty="0"/>
            </a:p>
          </p:txBody>
        </p:sp>
      </p:grpSp>
      <p:cxnSp>
        <p:nvCxnSpPr>
          <p:cNvPr id="59" name="직선 화살표 연결선 58"/>
          <p:cNvCxnSpPr/>
          <p:nvPr/>
        </p:nvCxnSpPr>
        <p:spPr bwMode="auto">
          <a:xfrm flipV="1">
            <a:off x="5568174" y="356863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3106073" y="3566889"/>
            <a:ext cx="3410143" cy="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1194769" y="3568253"/>
            <a:ext cx="5328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원하는 노드를 삽입</a:t>
            </a:r>
            <a:r>
              <a:rPr lang="en-US" altLang="ko-KR" dirty="0" smtClean="0"/>
              <a:t>(insert),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(delete)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(add), </a:t>
            </a:r>
            <a:r>
              <a:rPr lang="ko-KR" altLang="en-US" dirty="0"/>
              <a:t>검색</a:t>
            </a:r>
            <a:r>
              <a:rPr lang="en-US" altLang="ko-KR" dirty="0" smtClean="0"/>
              <a:t>(search</a:t>
            </a:r>
            <a:r>
              <a:rPr lang="en-US" altLang="ko-KR" dirty="0"/>
              <a:t>),</a:t>
            </a:r>
            <a:r>
              <a:rPr lang="ko-KR" altLang="en-US" dirty="0"/>
              <a:t> 수정</a:t>
            </a:r>
            <a:r>
              <a:rPr lang="en-US" altLang="ko-KR" dirty="0" smtClean="0"/>
              <a:t>(modify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87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Linked List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 및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cxnSp>
        <p:nvCxnSpPr>
          <p:cNvPr id="73" name="직선 화살표 연결선 7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79512" y="4484588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nsert(&amp;Head,Data1)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4917591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nsert(&amp;Head,Data2)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79512" y="5352859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nsert(&amp;Head,Data3)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242262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구</a:t>
            </a:r>
            <a:r>
              <a:rPr lang="ko-KR" altLang="en-US" b="1" dirty="0"/>
              <a:t>현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재귀 함수를 이용하여 연결리스트 구현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28926" y="4496195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elete(&amp;Head,Data2)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28926" y="4929198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Delete(&amp;Head,Data1)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93384" y="3364612"/>
            <a:ext cx="2016224" cy="706355"/>
            <a:chOff x="6536669" y="3364612"/>
            <a:chExt cx="2016224" cy="706355"/>
          </a:xfrm>
        </p:grpSpPr>
        <p:grpSp>
          <p:nvGrpSpPr>
            <p:cNvPr id="43" name="그룹 42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Data3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7504" y="1196752"/>
            <a:ext cx="8814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원하는 노드를 삽입</a:t>
            </a:r>
            <a:r>
              <a:rPr lang="en-US" altLang="ko-KR" dirty="0" smtClean="0"/>
              <a:t>(insert),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(delete),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(add)</a:t>
            </a:r>
            <a:r>
              <a:rPr lang="en-US" altLang="ko-KR" dirty="0" smtClean="0"/>
              <a:t>, </a:t>
            </a:r>
            <a:r>
              <a:rPr lang="ko-KR" altLang="en-US" dirty="0"/>
              <a:t>검색</a:t>
            </a:r>
            <a:r>
              <a:rPr lang="en-US" altLang="ko-KR" dirty="0" smtClean="0"/>
              <a:t>(search</a:t>
            </a:r>
            <a:r>
              <a:rPr lang="en-US" altLang="ko-KR" dirty="0"/>
              <a:t>),</a:t>
            </a:r>
            <a:r>
              <a:rPr lang="ko-KR" altLang="en-US" dirty="0"/>
              <a:t> 수정</a:t>
            </a:r>
            <a:r>
              <a:rPr lang="en-US" altLang="ko-KR" dirty="0" smtClean="0"/>
              <a:t>(modify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3570" y="4496195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dd(&amp;Head,Data3, Data1)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43570" y="4929198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add(&amp;Head,Data3, Data2)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060324" y="3359992"/>
            <a:ext cx="2016224" cy="706355"/>
            <a:chOff x="6536669" y="3364612"/>
            <a:chExt cx="2016224" cy="706355"/>
          </a:xfrm>
        </p:grpSpPr>
        <p:grpSp>
          <p:nvGrpSpPr>
            <p:cNvPr id="69" name="그룹 68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Data1</a:t>
              </a:r>
              <a:endParaRPr lang="ko-KR" altLang="en-US" dirty="0"/>
            </a:p>
          </p:txBody>
        </p:sp>
      </p:grpSp>
      <p:cxnSp>
        <p:nvCxnSpPr>
          <p:cNvPr id="81" name="직선 화살표 연결선 80"/>
          <p:cNvCxnSpPr/>
          <p:nvPr/>
        </p:nvCxnSpPr>
        <p:spPr bwMode="auto">
          <a:xfrm>
            <a:off x="3156948" y="3594214"/>
            <a:ext cx="90337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4060324" y="3359214"/>
            <a:ext cx="2016224" cy="706355"/>
            <a:chOff x="6536669" y="3364612"/>
            <a:chExt cx="2016224" cy="706355"/>
          </a:xfrm>
        </p:grpSpPr>
        <p:grpSp>
          <p:nvGrpSpPr>
            <p:cNvPr id="90" name="그룹 89"/>
            <p:cNvGrpSpPr/>
            <p:nvPr/>
          </p:nvGrpSpPr>
          <p:grpSpPr>
            <a:xfrm>
              <a:off x="6536669" y="3364612"/>
              <a:ext cx="2016224" cy="706355"/>
              <a:chOff x="683568" y="3007585"/>
              <a:chExt cx="2016224" cy="1186534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683568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691680" y="3007585"/>
                <a:ext cx="1008112" cy="79208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65260" y="3824787"/>
                <a:ext cx="644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data</a:t>
                </a:r>
                <a:endParaRPr lang="ko-KR" alt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2263" y="382478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link</a:t>
                </a:r>
                <a:endParaRPr lang="ko-KR" altLang="en-US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652500" y="3417168"/>
              <a:ext cx="79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Data2</a:t>
              </a:r>
              <a:endParaRPr lang="ko-KR" altLang="en-US" dirty="0"/>
            </a:p>
          </p:txBody>
        </p:sp>
      </p:grpSp>
      <p:cxnSp>
        <p:nvCxnSpPr>
          <p:cNvPr id="96" name="직선 화살표 연결선 95"/>
          <p:cNvCxnSpPr/>
          <p:nvPr/>
        </p:nvCxnSpPr>
        <p:spPr bwMode="auto">
          <a:xfrm>
            <a:off x="5612840" y="3601630"/>
            <a:ext cx="90337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076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26858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Linked List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 및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593906" y="3360316"/>
            <a:ext cx="2016224" cy="706355"/>
            <a:chOff x="683568" y="3007585"/>
            <a:chExt cx="2016224" cy="1186534"/>
          </a:xfrm>
        </p:grpSpPr>
        <p:sp>
          <p:nvSpPr>
            <p:cNvPr id="38" name="직사각형 37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09737" y="3412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Data3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059182" y="3360316"/>
            <a:ext cx="2016224" cy="706355"/>
            <a:chOff x="683568" y="3007585"/>
            <a:chExt cx="2016224" cy="1186534"/>
          </a:xfrm>
        </p:grpSpPr>
        <p:sp>
          <p:nvSpPr>
            <p:cNvPr id="47" name="직사각형 4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175013" y="341287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Data2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536669" y="3364612"/>
            <a:ext cx="2016224" cy="706355"/>
            <a:chOff x="683568" y="3007585"/>
            <a:chExt cx="2016224" cy="1186534"/>
          </a:xfrm>
        </p:grpSpPr>
        <p:sp>
          <p:nvSpPr>
            <p:cNvPr id="58" name="직사각형 57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652500" y="341716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47" idx="1"/>
          </p:cNvCxnSpPr>
          <p:nvPr/>
        </p:nvCxnSpPr>
        <p:spPr bwMode="auto">
          <a:xfrm flipV="1">
            <a:off x="3106074" y="3596085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>
            <a:endCxn id="58" idx="1"/>
          </p:cNvCxnSpPr>
          <p:nvPr/>
        </p:nvCxnSpPr>
        <p:spPr bwMode="auto">
          <a:xfrm flipV="1">
            <a:off x="5571349" y="360038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07504" y="2422629"/>
            <a:ext cx="495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구</a:t>
            </a:r>
            <a:r>
              <a:rPr lang="ko-KR" altLang="en-US" b="1" dirty="0"/>
              <a:t>현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재귀 함수를 이용하여 연결리스트 구현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원하는 노드를 삽입</a:t>
            </a:r>
            <a:r>
              <a:rPr lang="en-US" altLang="ko-KR" dirty="0" smtClean="0"/>
              <a:t>(insert),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(delete),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(add), </a:t>
            </a:r>
            <a:r>
              <a:rPr lang="ko-KR" altLang="en-US" dirty="0">
                <a:solidFill>
                  <a:srgbClr val="FF0000"/>
                </a:solidFill>
              </a:rPr>
              <a:t>검색</a:t>
            </a:r>
            <a:r>
              <a:rPr lang="en-US" altLang="ko-KR" dirty="0" smtClean="0">
                <a:solidFill>
                  <a:srgbClr val="FF0000"/>
                </a:solidFill>
              </a:rPr>
              <a:t>(search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</a:t>
            </a:r>
            <a:r>
              <a:rPr lang="ko-KR" altLang="en-US" dirty="0"/>
              <a:t> 수정</a:t>
            </a:r>
            <a:r>
              <a:rPr lang="en-US" altLang="ko-KR" dirty="0" smtClean="0"/>
              <a:t>(modify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71802" y="4924823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elete(&amp;Head,Data2)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71802" y="5357826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elete(&amp;Head,Data1)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86446" y="4924823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dd(&amp;Head,Data3, Data1)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86446" y="5357826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dd(&amp;Head,Data3, Data2)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9512" y="4941168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nsert(&amp;Head,Data1)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9512" y="5374171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nsert(&amp;Head,Data2)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9512" y="5809439"/>
            <a:ext cx="230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nsert(&amp;Head,Data3)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5929330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earch(&amp;Head,Data2)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609116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076056" y="40046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05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Linked List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Struct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 및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2213" y="3366834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h</a:t>
            </a:r>
            <a:r>
              <a:rPr lang="en-US" altLang="ko-KR" sz="2000" dirty="0" smtClean="0"/>
              <a:t>ead</a:t>
            </a:r>
            <a:endParaRPr lang="ko-KR" altLang="en-US" sz="2000" b="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593906" y="3360316"/>
            <a:ext cx="2016224" cy="706355"/>
            <a:chOff x="683568" y="3007585"/>
            <a:chExt cx="2016224" cy="1186534"/>
          </a:xfrm>
        </p:grpSpPr>
        <p:sp>
          <p:nvSpPr>
            <p:cNvPr id="38" name="직사각형 37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09737" y="341287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Data3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059182" y="3360316"/>
            <a:ext cx="2016224" cy="706355"/>
            <a:chOff x="683568" y="3007585"/>
            <a:chExt cx="2016224" cy="1186534"/>
          </a:xfrm>
        </p:grpSpPr>
        <p:sp>
          <p:nvSpPr>
            <p:cNvPr id="47" name="직사각형 4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175013" y="341287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Data2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536669" y="3364612"/>
            <a:ext cx="2016224" cy="706355"/>
            <a:chOff x="683568" y="3007585"/>
            <a:chExt cx="2016224" cy="1186534"/>
          </a:xfrm>
        </p:grpSpPr>
        <p:sp>
          <p:nvSpPr>
            <p:cNvPr id="58" name="직사각형 57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652500" y="3417168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47" idx="1"/>
          </p:cNvCxnSpPr>
          <p:nvPr/>
        </p:nvCxnSpPr>
        <p:spPr bwMode="auto">
          <a:xfrm flipV="1">
            <a:off x="3106074" y="3596085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>
            <a:endCxn id="58" idx="1"/>
          </p:cNvCxnSpPr>
          <p:nvPr/>
        </p:nvCxnSpPr>
        <p:spPr bwMode="auto">
          <a:xfrm flipV="1">
            <a:off x="5571349" y="3600381"/>
            <a:ext cx="965320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1187625" y="3566889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07504" y="2422629"/>
            <a:ext cx="495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구</a:t>
            </a:r>
            <a:r>
              <a:rPr lang="ko-KR" altLang="en-US" b="1" dirty="0"/>
              <a:t>현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재귀 함수를 이용하여 연결리스트 구현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연결리스트</a:t>
            </a:r>
            <a:r>
              <a:rPr lang="en-US" altLang="ko-KR" b="1" dirty="0" smtClean="0"/>
              <a:t>(Linked List)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원하는 노드를 삽입</a:t>
            </a:r>
            <a:r>
              <a:rPr lang="en-US" altLang="ko-KR" dirty="0" smtClean="0"/>
              <a:t>(insert),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(delete),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(add), </a:t>
            </a:r>
            <a:r>
              <a:rPr lang="ko-KR" altLang="en-US" dirty="0"/>
              <a:t>검색</a:t>
            </a:r>
            <a:r>
              <a:rPr lang="en-US" altLang="ko-KR" dirty="0" smtClean="0"/>
              <a:t>(search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수정</a:t>
            </a:r>
            <a:r>
              <a:rPr lang="en-US" altLang="ko-KR" dirty="0" smtClean="0">
                <a:solidFill>
                  <a:srgbClr val="FF0000"/>
                </a:solidFill>
              </a:rPr>
              <a:t>(modify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97375" y="4941168"/>
            <a:ext cx="320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odify(&amp;Head,Data2, Data4)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609116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076056" y="40046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73860" y="3413760"/>
            <a:ext cx="7970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30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15352</TotalTime>
  <Words>457</Words>
  <Application>Microsoft Office PowerPoint</Application>
  <PresentationFormat>화면 슬라이드 쇼(4:3)</PresentationFormat>
  <Paragraphs>120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Registered User</cp:lastModifiedBy>
  <cp:revision>2061</cp:revision>
  <dcterms:created xsi:type="dcterms:W3CDTF">2015-08-03T11:42:53Z</dcterms:created>
  <dcterms:modified xsi:type="dcterms:W3CDTF">2017-10-11T14:26:43Z</dcterms:modified>
</cp:coreProperties>
</file>